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4" r:id="rId4"/>
  </p:sldMasterIdLst>
  <p:notesMasterIdLst>
    <p:notesMasterId r:id="rId22"/>
  </p:notesMasterIdLst>
  <p:handoutMasterIdLst>
    <p:handoutMasterId r:id="rId23"/>
  </p:handoutMasterIdLst>
  <p:sldIdLst>
    <p:sldId id="256" r:id="rId5"/>
    <p:sldId id="257" r:id="rId6"/>
    <p:sldId id="330" r:id="rId7"/>
    <p:sldId id="339" r:id="rId8"/>
    <p:sldId id="305" r:id="rId9"/>
    <p:sldId id="338" r:id="rId10"/>
    <p:sldId id="340" r:id="rId11"/>
    <p:sldId id="336" r:id="rId12"/>
    <p:sldId id="343" r:id="rId13"/>
    <p:sldId id="274" r:id="rId14"/>
    <p:sldId id="335" r:id="rId15"/>
    <p:sldId id="346" r:id="rId16"/>
    <p:sldId id="344" r:id="rId17"/>
    <p:sldId id="347" r:id="rId18"/>
    <p:sldId id="345" r:id="rId19"/>
    <p:sldId id="341" r:id="rId20"/>
    <p:sldId id="33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144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725" autoAdjust="0"/>
  </p:normalViewPr>
  <p:slideViewPr>
    <p:cSldViewPr snapToGrid="0">
      <p:cViewPr>
        <p:scale>
          <a:sx n="83" d="100"/>
          <a:sy n="83" d="100"/>
        </p:scale>
        <p:origin x="686" y="8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48" d="100"/>
          <a:sy n="48" d="100"/>
        </p:scale>
        <p:origin x="1836"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1" Type="http://schemas.openxmlformats.org/officeDocument/2006/relationships/hyperlink" Target="https://www.curlcentric.com/creamy-crack/" TargetMode="External"/></Relationships>
</file>

<file path=ppt/diagrams/_rels/data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1.xml.rels><?xml version="1.0" encoding="UTF-8" standalone="yes"?>
<Relationships xmlns="http://schemas.openxmlformats.org/package/2006/relationships"><Relationship Id="rId1" Type="http://schemas.openxmlformats.org/officeDocument/2006/relationships/hyperlink" Target="https://www.curlcentric.com/creamy-crack/" TargetMode="External"/></Relationships>
</file>

<file path=ppt/diagrams/_rels/drawing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3CD410-5E2E-4080-A893-907D31D22CB3}" type="doc">
      <dgm:prSet loTypeId="urn:microsoft.com/office/officeart/2017/3/layout/HorizontalLabelsTimeline" loCatId="other" qsTypeId="urn:microsoft.com/office/officeart/2005/8/quickstyle/simple1" qsCatId="simple" csTypeId="urn:microsoft.com/office/officeart/2005/8/colors/accent2_5" csCatId="accent2" phldr="1"/>
      <dgm:spPr/>
      <dgm:t>
        <a:bodyPr/>
        <a:lstStyle/>
        <a:p>
          <a:endParaRPr lang="en-US"/>
        </a:p>
      </dgm:t>
    </dgm:pt>
    <dgm:pt modelId="{D423FB80-F2BD-4DDE-80B1-76F84FE09A02}">
      <dgm:prSet phldrT="[Text]" phldr="0" custT="1"/>
      <dgm:spPr/>
      <dgm:t>
        <a:bodyPr/>
        <a:lstStyle/>
        <a:p>
          <a:pPr>
            <a:defRPr b="1"/>
          </a:pPr>
          <a:r>
            <a:rPr lang="en-US" sz="1800" b="0" dirty="0"/>
            <a:t>Healthy Nail Tips </a:t>
          </a:r>
        </a:p>
      </dgm:t>
    </dgm:pt>
    <dgm:pt modelId="{9B1CA3FF-D252-4AF5-8F50-CFC93ACA9175}" type="parTrans" cxnId="{5BF3B7B1-A779-4E2D-8625-77DE0CA38FEE}">
      <dgm:prSet/>
      <dgm:spPr/>
      <dgm:t>
        <a:bodyPr/>
        <a:lstStyle/>
        <a:p>
          <a:endParaRPr lang="en-US"/>
        </a:p>
      </dgm:t>
    </dgm:pt>
    <dgm:pt modelId="{EBE862E1-9761-4AA7-AA00-BD79FA3B27DD}" type="sibTrans" cxnId="{5BF3B7B1-A779-4E2D-8625-77DE0CA38FEE}">
      <dgm:prSet/>
      <dgm:spPr/>
      <dgm:t>
        <a:bodyPr/>
        <a:lstStyle/>
        <a:p>
          <a:endParaRPr lang="en-US"/>
        </a:p>
      </dgm:t>
    </dgm:pt>
    <dgm:pt modelId="{245E128E-7700-4C91-9411-CDD1DCA94D67}">
      <dgm:prSet phldrT="[Text]" custT="1"/>
      <dgm:spPr/>
      <dgm:t>
        <a:bodyPr/>
        <a:lstStyle/>
        <a:p>
          <a:r>
            <a:rPr lang="en-US" sz="1200" b="0" i="0" dirty="0">
              <a:solidFill>
                <a:srgbClr val="000000"/>
              </a:solidFill>
              <a:effectLst/>
              <a:latin typeface="Poppins" panose="00000500000000000000" pitchFamily="2" charset="0"/>
            </a:rPr>
            <a:t>Nails reflect our overall health, which is why proper nail care is so important. Here are dermatologists’ tips for keeping your nails healthy:</a:t>
          </a:r>
          <a:r>
            <a:rPr lang="en-US" sz="1200" b="0" i="0" u="none" dirty="0"/>
            <a:t>.</a:t>
          </a:r>
          <a:endParaRPr lang="en-US" sz="1200" dirty="0"/>
        </a:p>
      </dgm:t>
    </dgm:pt>
    <dgm:pt modelId="{B4D95EBA-0423-4AFA-B379-E030341B1F23}" type="parTrans" cxnId="{68D35F9D-DABF-4E5A-94D4-F988D8E84907}">
      <dgm:prSet/>
      <dgm:spPr/>
      <dgm:t>
        <a:bodyPr/>
        <a:lstStyle/>
        <a:p>
          <a:endParaRPr lang="en-US"/>
        </a:p>
      </dgm:t>
    </dgm:pt>
    <dgm:pt modelId="{4963BA97-D4C5-477B-9B0D-68DB38F61579}" type="sibTrans" cxnId="{68D35F9D-DABF-4E5A-94D4-F988D8E84907}">
      <dgm:prSet/>
      <dgm:spPr/>
      <dgm:t>
        <a:bodyPr/>
        <a:lstStyle/>
        <a:p>
          <a:endParaRPr lang="en-US"/>
        </a:p>
      </dgm:t>
    </dgm:pt>
    <dgm:pt modelId="{2DC4903D-31E8-4ED6-875F-63877788B702}">
      <dgm:prSet phldrT="[Text]" phldr="0" custT="1"/>
      <dgm:spPr/>
      <dgm:t>
        <a:bodyPr/>
        <a:lstStyle/>
        <a:p>
          <a:pPr>
            <a:defRPr b="1"/>
          </a:pPr>
          <a:r>
            <a:rPr lang="en-US" sz="1800" b="0" dirty="0"/>
            <a:t>Natural Hair Tips</a:t>
          </a:r>
        </a:p>
      </dgm:t>
    </dgm:pt>
    <dgm:pt modelId="{A18F8C20-9A13-44DB-9E45-C2DE49ACE5D9}" type="parTrans" cxnId="{A319CB69-6926-431D-A805-EACBFA83FA66}">
      <dgm:prSet/>
      <dgm:spPr/>
      <dgm:t>
        <a:bodyPr/>
        <a:lstStyle/>
        <a:p>
          <a:endParaRPr lang="en-US"/>
        </a:p>
      </dgm:t>
    </dgm:pt>
    <dgm:pt modelId="{EBFDEA83-93E5-4D72-A672-078838B258F5}" type="sibTrans" cxnId="{A319CB69-6926-431D-A805-EACBFA83FA66}">
      <dgm:prSet/>
      <dgm:spPr/>
      <dgm:t>
        <a:bodyPr/>
        <a:lstStyle/>
        <a:p>
          <a:endParaRPr lang="en-US"/>
        </a:p>
      </dgm:t>
    </dgm:pt>
    <dgm:pt modelId="{A9FB790A-3E33-4887-962E-7206A01AD84F}">
      <dgm:prSet phldrT="[Text]" custT="1"/>
      <dgm:spPr/>
      <dgm:t>
        <a:bodyPr/>
        <a:lstStyle/>
        <a:p>
          <a:r>
            <a:rPr lang="en-US" sz="1200" b="0" i="0" dirty="0">
              <a:solidFill>
                <a:srgbClr val="000000"/>
              </a:solidFill>
              <a:effectLst/>
              <a:latin typeface="Poppins" panose="00000500000000000000" pitchFamily="2" charset="0"/>
            </a:rPr>
            <a:t>You’ll definitely notice a difference in the natural texture of your hair and your relaxed hair. </a:t>
          </a:r>
          <a:r>
            <a:rPr lang="en-US" sz="1200" b="0" i="0" u="none" strike="noStrike" dirty="0">
              <a:solidFill>
                <a:srgbClr val="1BB0CE"/>
              </a:solidFill>
              <a:effectLst/>
              <a:latin typeface="Poppins" panose="00000500000000000000" pitchFamily="2" charset="0"/>
              <a:hlinkClick xmlns:r="http://schemas.openxmlformats.org/officeDocument/2006/relationships" r:id="rId1"/>
            </a:rPr>
            <a:t>Relaxers weaken your hair</a:t>
          </a:r>
          <a:r>
            <a:rPr lang="en-US" sz="1200" b="0" i="0" dirty="0">
              <a:solidFill>
                <a:srgbClr val="000000"/>
              </a:solidFill>
              <a:effectLst/>
              <a:latin typeface="Poppins" panose="00000500000000000000" pitchFamily="2" charset="0"/>
            </a:rPr>
            <a:t>, leaving it dull and damaged over time. So, the difference should be fairly obvious.</a:t>
          </a:r>
          <a:endParaRPr lang="en-US" sz="1200" dirty="0"/>
        </a:p>
      </dgm:t>
    </dgm:pt>
    <dgm:pt modelId="{2E34BE83-4A83-4B5F-8976-D4AC57FE5007}" type="parTrans" cxnId="{607143D0-C26B-448B-8E8C-A8A46198F0C6}">
      <dgm:prSet/>
      <dgm:spPr/>
      <dgm:t>
        <a:bodyPr/>
        <a:lstStyle/>
        <a:p>
          <a:endParaRPr lang="en-US"/>
        </a:p>
      </dgm:t>
    </dgm:pt>
    <dgm:pt modelId="{A18338C2-0675-4B1C-898F-3D939F41C34C}" type="sibTrans" cxnId="{607143D0-C26B-448B-8E8C-A8A46198F0C6}">
      <dgm:prSet/>
      <dgm:spPr/>
      <dgm:t>
        <a:bodyPr/>
        <a:lstStyle/>
        <a:p>
          <a:endParaRPr lang="en-US"/>
        </a:p>
      </dgm:t>
    </dgm:pt>
    <dgm:pt modelId="{8A93A940-284B-49B0-9D89-5FA2B3B3C7E5}">
      <dgm:prSet phldrT="[Text]" phldr="0" custT="1"/>
      <dgm:spPr/>
      <dgm:t>
        <a:bodyPr/>
        <a:lstStyle/>
        <a:p>
          <a:pPr>
            <a:defRPr b="1"/>
          </a:pPr>
          <a:r>
            <a:rPr lang="en-US" sz="1800" b="0" dirty="0"/>
            <a:t>Natural Hair Tips</a:t>
          </a:r>
        </a:p>
      </dgm:t>
    </dgm:pt>
    <dgm:pt modelId="{CD96219D-3688-4138-ACC9-901ED9FEACCC}" type="parTrans" cxnId="{982D7B44-1518-4DD0-82D4-8A3901DD95E9}">
      <dgm:prSet/>
      <dgm:spPr/>
      <dgm:t>
        <a:bodyPr/>
        <a:lstStyle/>
        <a:p>
          <a:endParaRPr lang="en-US"/>
        </a:p>
      </dgm:t>
    </dgm:pt>
    <dgm:pt modelId="{E0447E4A-3C15-4884-AEBE-804149EBD331}" type="sibTrans" cxnId="{982D7B44-1518-4DD0-82D4-8A3901DD95E9}">
      <dgm:prSet/>
      <dgm:spPr/>
      <dgm:t>
        <a:bodyPr/>
        <a:lstStyle/>
        <a:p>
          <a:endParaRPr lang="en-US"/>
        </a:p>
      </dgm:t>
    </dgm:pt>
    <dgm:pt modelId="{6BA5F3BE-D53A-42E0-A7FE-674B99BD07E6}">
      <dgm:prSet phldrT="[Text]" custT="1"/>
      <dgm:spPr/>
      <dgm:t>
        <a:bodyPr/>
        <a:lstStyle/>
        <a:p>
          <a:r>
            <a:rPr lang="en-US" sz="1200" b="0" i="0" dirty="0">
              <a:solidFill>
                <a:srgbClr val="000000"/>
              </a:solidFill>
              <a:effectLst/>
              <a:latin typeface="Poppins" panose="00000500000000000000" pitchFamily="2" charset="0"/>
            </a:rPr>
            <a:t>Natural hair is relaxer-free hair that hasn’t been chemically straightened with a relaxer. When you have natural hair, you’re wearing your hair in its natural state.</a:t>
          </a:r>
          <a:r>
            <a:rPr lang="en-US" sz="1200" b="0" i="0" u="none" dirty="0"/>
            <a:t>. </a:t>
          </a:r>
          <a:endParaRPr lang="en-US" sz="1200" dirty="0"/>
        </a:p>
      </dgm:t>
    </dgm:pt>
    <dgm:pt modelId="{9484BBA1-86EE-4AA2-B94A-A26EED0EFB1E}" type="parTrans" cxnId="{6AEB3B94-8522-4F42-A6BC-BC55C5AED92F}">
      <dgm:prSet/>
      <dgm:spPr/>
      <dgm:t>
        <a:bodyPr/>
        <a:lstStyle/>
        <a:p>
          <a:endParaRPr lang="en-US"/>
        </a:p>
      </dgm:t>
    </dgm:pt>
    <dgm:pt modelId="{48C67DB7-8AA6-454C-83AE-A16B3B9F45FF}" type="sibTrans" cxnId="{6AEB3B94-8522-4F42-A6BC-BC55C5AED92F}">
      <dgm:prSet/>
      <dgm:spPr/>
      <dgm:t>
        <a:bodyPr/>
        <a:lstStyle/>
        <a:p>
          <a:endParaRPr lang="en-US"/>
        </a:p>
      </dgm:t>
    </dgm:pt>
    <dgm:pt modelId="{B7EAF83C-E1E2-4060-A15C-5B683F5ABDB6}">
      <dgm:prSet phldrT="[Text]" custT="1"/>
      <dgm:spPr/>
      <dgm:t>
        <a:bodyPr/>
        <a:lstStyle/>
        <a:p>
          <a:pPr>
            <a:defRPr b="1"/>
          </a:pPr>
          <a:r>
            <a:rPr lang="en-US" sz="1800" b="0" dirty="0"/>
            <a:t>Healthy Nail Tips</a:t>
          </a:r>
        </a:p>
      </dgm:t>
    </dgm:pt>
    <dgm:pt modelId="{0F3BE3E5-5F26-4F55-8287-A3DAF6BD4A08}" type="parTrans" cxnId="{063B7E65-C8C7-4BC7-B7D8-3E116985E120}">
      <dgm:prSet/>
      <dgm:spPr/>
      <dgm:t>
        <a:bodyPr/>
        <a:lstStyle/>
        <a:p>
          <a:endParaRPr lang="en-US"/>
        </a:p>
      </dgm:t>
    </dgm:pt>
    <dgm:pt modelId="{416A6271-B608-4CBB-91A0-4462E64B7A8D}" type="sibTrans" cxnId="{063B7E65-C8C7-4BC7-B7D8-3E116985E120}">
      <dgm:prSet/>
      <dgm:spPr/>
      <dgm:t>
        <a:bodyPr/>
        <a:lstStyle/>
        <a:p>
          <a:endParaRPr lang="en-US"/>
        </a:p>
      </dgm:t>
    </dgm:pt>
    <dgm:pt modelId="{BF5CD713-2E7F-4FA2-A365-0158844247C1}">
      <dgm:prSet phldrT="[Text]" custT="1"/>
      <dgm:spPr/>
      <dgm:t>
        <a:bodyPr/>
        <a:lstStyle/>
        <a:p>
          <a:pPr>
            <a:defRPr b="1"/>
          </a:pPr>
          <a:r>
            <a:rPr lang="en-US" sz="1800" b="0" dirty="0"/>
            <a:t>Healthy Skin Tips</a:t>
          </a:r>
        </a:p>
      </dgm:t>
    </dgm:pt>
    <dgm:pt modelId="{4B1EFBBB-DB3F-4353-84A5-217D60B77662}" type="parTrans" cxnId="{0938E3E3-4DD8-4069-97E7-7CBBEBFE5A13}">
      <dgm:prSet/>
      <dgm:spPr/>
      <dgm:t>
        <a:bodyPr/>
        <a:lstStyle/>
        <a:p>
          <a:endParaRPr lang="en-US"/>
        </a:p>
      </dgm:t>
    </dgm:pt>
    <dgm:pt modelId="{1E7CF33D-04A9-4522-B84F-6C2C1CF2D6AD}" type="sibTrans" cxnId="{0938E3E3-4DD8-4069-97E7-7CBBEBFE5A13}">
      <dgm:prSet/>
      <dgm:spPr/>
      <dgm:t>
        <a:bodyPr/>
        <a:lstStyle/>
        <a:p>
          <a:endParaRPr lang="en-US"/>
        </a:p>
      </dgm:t>
    </dgm:pt>
    <dgm:pt modelId="{0F28F38F-17E7-44A8-973E-FC94684377B5}">
      <dgm:prSet phldrT="[Text]" custT="1"/>
      <dgm:spPr/>
      <dgm:t>
        <a:bodyPr/>
        <a:lstStyle/>
        <a:p>
          <a:r>
            <a:rPr lang="en-US" sz="1200" b="1" i="0" dirty="0">
              <a:solidFill>
                <a:srgbClr val="000000"/>
              </a:solidFill>
              <a:effectLst/>
              <a:latin typeface="Poppins" panose="00000500000000000000" pitchFamily="2" charset="0"/>
            </a:rPr>
            <a:t>Cut nails straight across.</a:t>
          </a:r>
          <a:r>
            <a:rPr lang="en-US" sz="1200" b="0" i="0" dirty="0">
              <a:solidFill>
                <a:srgbClr val="000000"/>
              </a:solidFill>
              <a:effectLst/>
              <a:latin typeface="Poppins" panose="00000500000000000000" pitchFamily="2" charset="0"/>
            </a:rPr>
            <a:t> Use sharp nail scissors or clippers. Round the nails slightly at the tips for maximum strength.</a:t>
          </a:r>
          <a:endParaRPr lang="en-US" sz="1200" dirty="0"/>
        </a:p>
      </dgm:t>
    </dgm:pt>
    <dgm:pt modelId="{72535623-2685-4634-9155-926D36DD275F}" type="parTrans" cxnId="{9E1E0922-367E-4D59-B87A-D6127405DD9B}">
      <dgm:prSet/>
      <dgm:spPr/>
      <dgm:t>
        <a:bodyPr/>
        <a:lstStyle/>
        <a:p>
          <a:endParaRPr lang="en-US"/>
        </a:p>
      </dgm:t>
    </dgm:pt>
    <dgm:pt modelId="{8BE4C846-C26B-4FA4-83A2-4C9007AFA3E9}" type="sibTrans" cxnId="{9E1E0922-367E-4D59-B87A-D6127405DD9B}">
      <dgm:prSet/>
      <dgm:spPr/>
      <dgm:t>
        <a:bodyPr/>
        <a:lstStyle/>
        <a:p>
          <a:endParaRPr lang="en-US"/>
        </a:p>
      </dgm:t>
    </dgm:pt>
    <dgm:pt modelId="{71E65531-AFB8-400F-8A0E-3D2D8EB02527}">
      <dgm:prSet phldrT="[Text]" custT="1"/>
      <dgm:spPr/>
      <dgm:t>
        <a:bodyPr/>
        <a:lstStyle/>
        <a:p>
          <a:r>
            <a:rPr lang="en-US" sz="1200" b="0" i="0" dirty="0"/>
            <a:t>Skin protects your body in many ways. “The skin provides a barrier to protect the body from invasion by bacteria and other possible environmental hazards that can be dangerous for human health,” says NIH </a:t>
          </a:r>
          <a:r>
            <a:rPr lang="en-US" sz="1200" b="1" i="0" dirty="0"/>
            <a:t>dermatologist</a:t>
          </a:r>
          <a:r>
            <a:rPr lang="en-US" sz="1200" b="0" i="0" dirty="0"/>
            <a:t> Dr. Heidi Kong.</a:t>
          </a:r>
          <a:endParaRPr lang="en-US" sz="1200" dirty="0"/>
        </a:p>
      </dgm:t>
    </dgm:pt>
    <dgm:pt modelId="{CDBCD6FE-99D6-4D1C-ACCC-ACD1054C98A6}" type="parTrans" cxnId="{806EAB44-63AA-464E-AE88-604149F91859}">
      <dgm:prSet/>
      <dgm:spPr/>
      <dgm:t>
        <a:bodyPr/>
        <a:lstStyle/>
        <a:p>
          <a:endParaRPr lang="en-US"/>
        </a:p>
      </dgm:t>
    </dgm:pt>
    <dgm:pt modelId="{C5802CBE-AD20-4AAE-8010-3C10BC564C65}" type="sibTrans" cxnId="{806EAB44-63AA-464E-AE88-604149F91859}">
      <dgm:prSet/>
      <dgm:spPr/>
      <dgm:t>
        <a:bodyPr/>
        <a:lstStyle/>
        <a:p>
          <a:endParaRPr lang="en-US"/>
        </a:p>
      </dgm:t>
    </dgm:pt>
    <dgm:pt modelId="{687CC7BD-79EF-4A0F-BDD3-809BFA49E6BE}" type="pres">
      <dgm:prSet presAssocID="{FF3CD410-5E2E-4080-A893-907D31D22CB3}" presName="root" presStyleCnt="0">
        <dgm:presLayoutVars>
          <dgm:chMax/>
          <dgm:chPref/>
          <dgm:animLvl val="lvl"/>
        </dgm:presLayoutVars>
      </dgm:prSet>
      <dgm:spPr/>
    </dgm:pt>
    <dgm:pt modelId="{6168B371-2815-4661-9209-F8A29814ADCC}" type="pres">
      <dgm:prSet presAssocID="{FF3CD410-5E2E-4080-A893-907D31D22CB3}" presName="divider" presStyleLbl="fgAcc1" presStyleIdx="0" presStyleCnt="1"/>
      <dgm:spPr/>
    </dgm:pt>
    <dgm:pt modelId="{4C5F54B5-504F-4069-AF1D-9A370FBD268C}" type="pres">
      <dgm:prSet presAssocID="{FF3CD410-5E2E-4080-A893-907D31D22CB3}" presName="nodes" presStyleCnt="0">
        <dgm:presLayoutVars>
          <dgm:chMax/>
          <dgm:chPref/>
          <dgm:animLvl val="lvl"/>
        </dgm:presLayoutVars>
      </dgm:prSet>
      <dgm:spPr/>
    </dgm:pt>
    <dgm:pt modelId="{34539F78-7536-446A-B749-4315D26F2C4E}" type="pres">
      <dgm:prSet presAssocID="{D423FB80-F2BD-4DDE-80B1-76F84FE09A02}" presName="composite" presStyleCnt="0"/>
      <dgm:spPr/>
    </dgm:pt>
    <dgm:pt modelId="{64E37A6A-8F95-4F28-92FC-1FE8089D7DAF}" type="pres">
      <dgm:prSet presAssocID="{D423FB80-F2BD-4DDE-80B1-76F84FE09A02}" presName="L1TextContainer" presStyleLbl="alignNode1" presStyleIdx="0" presStyleCnt="5">
        <dgm:presLayoutVars>
          <dgm:chMax val="1"/>
          <dgm:chPref val="1"/>
          <dgm:bulletEnabled val="1"/>
        </dgm:presLayoutVars>
      </dgm:prSet>
      <dgm:spPr/>
    </dgm:pt>
    <dgm:pt modelId="{301B11E7-9AB9-40DA-A950-87C47281308D}" type="pres">
      <dgm:prSet presAssocID="{D423FB80-F2BD-4DDE-80B1-76F84FE09A02}" presName="L2TextContainerWrapper" presStyleCnt="0">
        <dgm:presLayoutVars>
          <dgm:bulletEnabled val="1"/>
        </dgm:presLayoutVars>
      </dgm:prSet>
      <dgm:spPr/>
    </dgm:pt>
    <dgm:pt modelId="{255B3FC7-BD87-4810-87ED-7952D0F23157}" type="pres">
      <dgm:prSet presAssocID="{D423FB80-F2BD-4DDE-80B1-76F84FE09A02}" presName="L2TextContainer" presStyleLbl="bgAccFollowNode1" presStyleIdx="0" presStyleCnt="5"/>
      <dgm:spPr/>
    </dgm:pt>
    <dgm:pt modelId="{4B545162-9690-412E-B970-54DA905B44AF}" type="pres">
      <dgm:prSet presAssocID="{D423FB80-F2BD-4DDE-80B1-76F84FE09A02}" presName="FlexibleEmptyPlaceHolder" presStyleCnt="0"/>
      <dgm:spPr/>
    </dgm:pt>
    <dgm:pt modelId="{DF478A7F-4668-4E0A-86F7-C1205CF5AA73}" type="pres">
      <dgm:prSet presAssocID="{D423FB80-F2BD-4DDE-80B1-76F84FE09A02}" presName="ConnectLine" presStyleLbl="sibTrans1D1" presStyleIdx="0" presStyleCnt="5"/>
      <dgm:spPr/>
    </dgm:pt>
    <dgm:pt modelId="{6D7F9BE3-3008-4E5E-96F3-C71D72649902}" type="pres">
      <dgm:prSet presAssocID="{D423FB80-F2BD-4DDE-80B1-76F84FE09A02}" presName="ConnectorPoint" presStyleLbl="node1" presStyleIdx="0" presStyleCnt="5"/>
      <dgm:spPr>
        <a:solidFill>
          <a:schemeClr val="accent2">
            <a:alpha val="90000"/>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02633C3C-6589-41FB-998C-85A7548107A4}" type="pres">
      <dgm:prSet presAssocID="{D423FB80-F2BD-4DDE-80B1-76F84FE09A02}" presName="EmptyPlaceHolder" presStyleCnt="0"/>
      <dgm:spPr/>
    </dgm:pt>
    <dgm:pt modelId="{41467129-B2CC-4E38-A5B2-56D30FA28409}" type="pres">
      <dgm:prSet presAssocID="{EBE862E1-9761-4AA7-AA00-BD79FA3B27DD}" presName="spaceBetweenRectangles" presStyleCnt="0"/>
      <dgm:spPr/>
    </dgm:pt>
    <dgm:pt modelId="{6AA3FB3F-E213-4147-93D1-22B952CDFE17}" type="pres">
      <dgm:prSet presAssocID="{2DC4903D-31E8-4ED6-875F-63877788B702}" presName="composite" presStyleCnt="0"/>
      <dgm:spPr/>
    </dgm:pt>
    <dgm:pt modelId="{270971D8-F05B-4392-88C0-D9921BB5F6B0}" type="pres">
      <dgm:prSet presAssocID="{2DC4903D-31E8-4ED6-875F-63877788B702}" presName="L1TextContainer" presStyleLbl="alignNode1" presStyleIdx="1" presStyleCnt="5">
        <dgm:presLayoutVars>
          <dgm:chMax val="1"/>
          <dgm:chPref val="1"/>
          <dgm:bulletEnabled val="1"/>
        </dgm:presLayoutVars>
      </dgm:prSet>
      <dgm:spPr/>
    </dgm:pt>
    <dgm:pt modelId="{68B34C20-0EE9-4A51-9634-702BEA794899}" type="pres">
      <dgm:prSet presAssocID="{2DC4903D-31E8-4ED6-875F-63877788B702}" presName="L2TextContainerWrapper" presStyleCnt="0">
        <dgm:presLayoutVars>
          <dgm:bulletEnabled val="1"/>
        </dgm:presLayoutVars>
      </dgm:prSet>
      <dgm:spPr/>
    </dgm:pt>
    <dgm:pt modelId="{1D60394B-1800-4790-9694-08B1C1D1B34D}" type="pres">
      <dgm:prSet presAssocID="{2DC4903D-31E8-4ED6-875F-63877788B702}" presName="L2TextContainer" presStyleLbl="bgAccFollowNode1" presStyleIdx="1" presStyleCnt="5"/>
      <dgm:spPr/>
    </dgm:pt>
    <dgm:pt modelId="{F7828579-24D8-4EC2-A1D6-344D5AD522E4}" type="pres">
      <dgm:prSet presAssocID="{2DC4903D-31E8-4ED6-875F-63877788B702}" presName="FlexibleEmptyPlaceHolder" presStyleCnt="0"/>
      <dgm:spPr/>
    </dgm:pt>
    <dgm:pt modelId="{59F1EF41-14EA-48EE-A559-118169DBDB24}" type="pres">
      <dgm:prSet presAssocID="{2DC4903D-31E8-4ED6-875F-63877788B702}" presName="ConnectLine" presStyleLbl="sibTrans1D1" presStyleIdx="1" presStyleCnt="5"/>
      <dgm:spPr/>
    </dgm:pt>
    <dgm:pt modelId="{8E0947F0-E28B-4B2E-B1D6-BFEED1AF012B}" type="pres">
      <dgm:prSet presAssocID="{2DC4903D-31E8-4ED6-875F-63877788B702}" presName="ConnectorPoint" presStyleLbl="node1" presStyleIdx="1" presStyleCnt="5"/>
      <dgm:spPr>
        <a:solidFill>
          <a:schemeClr val="accent2">
            <a:alpha val="90000"/>
            <a:hueOff val="0"/>
            <a:satOff val="0"/>
            <a:lumOff val="0"/>
            <a:alphaOff val="-10000"/>
          </a:schemeClr>
        </a:solidFill>
        <a:ln w="6350" cap="flat" cmpd="sng" algn="ctr">
          <a:solidFill>
            <a:schemeClr val="lt1">
              <a:hueOff val="0"/>
              <a:satOff val="0"/>
              <a:lumOff val="0"/>
              <a:alphaOff val="0"/>
            </a:schemeClr>
          </a:solidFill>
          <a:prstDash val="solid"/>
          <a:miter lim="800000"/>
        </a:ln>
        <a:effectLst/>
      </dgm:spPr>
    </dgm:pt>
    <dgm:pt modelId="{6BA99215-8D0D-4B24-ACDB-B8619064A20A}" type="pres">
      <dgm:prSet presAssocID="{2DC4903D-31E8-4ED6-875F-63877788B702}" presName="EmptyPlaceHolder" presStyleCnt="0"/>
      <dgm:spPr/>
    </dgm:pt>
    <dgm:pt modelId="{9B2B8A77-95BF-4B3D-B7A2-74A64BEAD033}" type="pres">
      <dgm:prSet presAssocID="{EBFDEA83-93E5-4D72-A672-078838B258F5}" presName="spaceBetweenRectangles" presStyleCnt="0"/>
      <dgm:spPr/>
    </dgm:pt>
    <dgm:pt modelId="{CB500B18-4CCC-44D0-A7EE-E63EC340604C}" type="pres">
      <dgm:prSet presAssocID="{8A93A940-284B-49B0-9D89-5FA2B3B3C7E5}" presName="composite" presStyleCnt="0"/>
      <dgm:spPr/>
    </dgm:pt>
    <dgm:pt modelId="{A7F04B95-81DC-4C70-990B-FEE82F4C63E7}" type="pres">
      <dgm:prSet presAssocID="{8A93A940-284B-49B0-9D89-5FA2B3B3C7E5}" presName="L1TextContainer" presStyleLbl="alignNode1" presStyleIdx="2" presStyleCnt="5">
        <dgm:presLayoutVars>
          <dgm:chMax val="1"/>
          <dgm:chPref val="1"/>
          <dgm:bulletEnabled val="1"/>
        </dgm:presLayoutVars>
      </dgm:prSet>
      <dgm:spPr/>
    </dgm:pt>
    <dgm:pt modelId="{16384FAB-C600-47F1-91A6-2EF972F345F9}" type="pres">
      <dgm:prSet presAssocID="{8A93A940-284B-49B0-9D89-5FA2B3B3C7E5}" presName="L2TextContainerWrapper" presStyleCnt="0">
        <dgm:presLayoutVars>
          <dgm:bulletEnabled val="1"/>
        </dgm:presLayoutVars>
      </dgm:prSet>
      <dgm:spPr/>
    </dgm:pt>
    <dgm:pt modelId="{725F2AEF-0925-4411-A89A-5976D96BC3B1}" type="pres">
      <dgm:prSet presAssocID="{8A93A940-284B-49B0-9D89-5FA2B3B3C7E5}" presName="L2TextContainer" presStyleLbl="bgAccFollowNode1" presStyleIdx="2" presStyleCnt="5"/>
      <dgm:spPr/>
    </dgm:pt>
    <dgm:pt modelId="{F1CEE27F-E297-4972-B373-BDB021CAF74B}" type="pres">
      <dgm:prSet presAssocID="{8A93A940-284B-49B0-9D89-5FA2B3B3C7E5}" presName="FlexibleEmptyPlaceHolder" presStyleCnt="0"/>
      <dgm:spPr/>
    </dgm:pt>
    <dgm:pt modelId="{3F1F843F-8CAA-4ECF-B5A2-211D6C43D3C6}" type="pres">
      <dgm:prSet presAssocID="{8A93A940-284B-49B0-9D89-5FA2B3B3C7E5}" presName="ConnectLine" presStyleLbl="sibTrans1D1" presStyleIdx="2" presStyleCnt="5"/>
      <dgm:spPr/>
    </dgm:pt>
    <dgm:pt modelId="{53B98CC0-1029-46A6-8053-0933F88F7705}" type="pres">
      <dgm:prSet presAssocID="{8A93A940-284B-49B0-9D89-5FA2B3B3C7E5}" presName="ConnectorPoint" presStyleLbl="node1" presStyleIdx="2" presStyleCnt="5"/>
      <dgm:spPr>
        <a:solidFill>
          <a:schemeClr val="accent2">
            <a:alpha val="90000"/>
            <a:hueOff val="0"/>
            <a:satOff val="0"/>
            <a:lumOff val="0"/>
            <a:alphaOff val="-20000"/>
          </a:schemeClr>
        </a:solidFill>
        <a:ln w="6350" cap="flat" cmpd="sng" algn="ctr">
          <a:solidFill>
            <a:schemeClr val="lt1">
              <a:hueOff val="0"/>
              <a:satOff val="0"/>
              <a:lumOff val="0"/>
              <a:alphaOff val="0"/>
            </a:schemeClr>
          </a:solidFill>
          <a:prstDash val="solid"/>
          <a:miter lim="800000"/>
        </a:ln>
        <a:effectLst/>
      </dgm:spPr>
    </dgm:pt>
    <dgm:pt modelId="{ED7FD386-E91E-4500-9B1B-A5B2EA2DCD9E}" type="pres">
      <dgm:prSet presAssocID="{8A93A940-284B-49B0-9D89-5FA2B3B3C7E5}" presName="EmptyPlaceHolder" presStyleCnt="0"/>
      <dgm:spPr/>
    </dgm:pt>
    <dgm:pt modelId="{17505DA6-AA50-4A6F-BF65-AEC0626F21E7}" type="pres">
      <dgm:prSet presAssocID="{E0447E4A-3C15-4884-AEBE-804149EBD331}" presName="spaceBetweenRectangles" presStyleCnt="0"/>
      <dgm:spPr/>
    </dgm:pt>
    <dgm:pt modelId="{32AAFE31-6289-403A-9D13-818F4101EB70}" type="pres">
      <dgm:prSet presAssocID="{B7EAF83C-E1E2-4060-A15C-5B683F5ABDB6}" presName="composite" presStyleCnt="0"/>
      <dgm:spPr/>
    </dgm:pt>
    <dgm:pt modelId="{0CFAF01A-0163-4C33-9878-6F2FFD282979}" type="pres">
      <dgm:prSet presAssocID="{B7EAF83C-E1E2-4060-A15C-5B683F5ABDB6}" presName="L1TextContainer" presStyleLbl="alignNode1" presStyleIdx="3" presStyleCnt="5">
        <dgm:presLayoutVars>
          <dgm:chMax val="1"/>
          <dgm:chPref val="1"/>
          <dgm:bulletEnabled val="1"/>
        </dgm:presLayoutVars>
      </dgm:prSet>
      <dgm:spPr/>
    </dgm:pt>
    <dgm:pt modelId="{2130F610-3DBC-4B00-8F6C-B9F95B3288F3}" type="pres">
      <dgm:prSet presAssocID="{B7EAF83C-E1E2-4060-A15C-5B683F5ABDB6}" presName="L2TextContainerWrapper" presStyleCnt="0">
        <dgm:presLayoutVars>
          <dgm:bulletEnabled val="1"/>
        </dgm:presLayoutVars>
      </dgm:prSet>
      <dgm:spPr/>
    </dgm:pt>
    <dgm:pt modelId="{F7B633A7-D926-4CBC-87D6-CC10E20E0F4C}" type="pres">
      <dgm:prSet presAssocID="{B7EAF83C-E1E2-4060-A15C-5B683F5ABDB6}" presName="L2TextContainer" presStyleLbl="bgAccFollowNode1" presStyleIdx="3" presStyleCnt="5"/>
      <dgm:spPr/>
    </dgm:pt>
    <dgm:pt modelId="{37315AFB-AE24-4940-9EE4-4FD158C8879E}" type="pres">
      <dgm:prSet presAssocID="{B7EAF83C-E1E2-4060-A15C-5B683F5ABDB6}" presName="FlexibleEmptyPlaceHolder" presStyleCnt="0"/>
      <dgm:spPr/>
    </dgm:pt>
    <dgm:pt modelId="{232CE934-E2E5-4676-AC76-E4B011E79514}" type="pres">
      <dgm:prSet presAssocID="{B7EAF83C-E1E2-4060-A15C-5B683F5ABDB6}" presName="ConnectLine" presStyleLbl="sibTrans1D1" presStyleIdx="3" presStyleCnt="5"/>
      <dgm:spPr/>
    </dgm:pt>
    <dgm:pt modelId="{E81393AC-A038-4AFA-9F23-B7759047F7CF}" type="pres">
      <dgm:prSet presAssocID="{B7EAF83C-E1E2-4060-A15C-5B683F5ABDB6}" presName="ConnectorPoint" presStyleLbl="node1" presStyleIdx="3" presStyleCnt="5"/>
      <dgm:spPr>
        <a:solidFill>
          <a:schemeClr val="accent2">
            <a:alpha val="90000"/>
            <a:hueOff val="0"/>
            <a:satOff val="0"/>
            <a:lumOff val="0"/>
            <a:alphaOff val="-30000"/>
          </a:schemeClr>
        </a:solidFill>
        <a:ln w="6350" cap="flat" cmpd="sng" algn="ctr">
          <a:solidFill>
            <a:schemeClr val="lt1">
              <a:hueOff val="0"/>
              <a:satOff val="0"/>
              <a:lumOff val="0"/>
              <a:alphaOff val="0"/>
            </a:schemeClr>
          </a:solidFill>
          <a:prstDash val="solid"/>
          <a:miter lim="800000"/>
        </a:ln>
        <a:effectLst/>
      </dgm:spPr>
    </dgm:pt>
    <dgm:pt modelId="{E46F4132-D2E1-4357-B1EA-A4E065894E0E}" type="pres">
      <dgm:prSet presAssocID="{B7EAF83C-E1E2-4060-A15C-5B683F5ABDB6}" presName="EmptyPlaceHolder" presStyleCnt="0"/>
      <dgm:spPr/>
    </dgm:pt>
    <dgm:pt modelId="{6ECDF989-E3A2-4C0F-829C-476EE79637D3}" type="pres">
      <dgm:prSet presAssocID="{416A6271-B608-4CBB-91A0-4462E64B7A8D}" presName="spaceBetweenRectangles" presStyleCnt="0"/>
      <dgm:spPr/>
    </dgm:pt>
    <dgm:pt modelId="{9AD9F8DF-24E6-42E6-BBD7-CAE934B7049B}" type="pres">
      <dgm:prSet presAssocID="{BF5CD713-2E7F-4FA2-A365-0158844247C1}" presName="composite" presStyleCnt="0"/>
      <dgm:spPr/>
    </dgm:pt>
    <dgm:pt modelId="{FF85B7F5-A04A-4DA0-962A-28F0B197085A}" type="pres">
      <dgm:prSet presAssocID="{BF5CD713-2E7F-4FA2-A365-0158844247C1}" presName="L1TextContainer" presStyleLbl="alignNode1" presStyleIdx="4" presStyleCnt="5">
        <dgm:presLayoutVars>
          <dgm:chMax val="1"/>
          <dgm:chPref val="1"/>
          <dgm:bulletEnabled val="1"/>
        </dgm:presLayoutVars>
      </dgm:prSet>
      <dgm:spPr/>
    </dgm:pt>
    <dgm:pt modelId="{FB84B4D0-12DA-4067-A812-4C1E5BFB9CAA}" type="pres">
      <dgm:prSet presAssocID="{BF5CD713-2E7F-4FA2-A365-0158844247C1}" presName="L2TextContainerWrapper" presStyleCnt="0">
        <dgm:presLayoutVars>
          <dgm:bulletEnabled val="1"/>
        </dgm:presLayoutVars>
      </dgm:prSet>
      <dgm:spPr/>
    </dgm:pt>
    <dgm:pt modelId="{DB2625BA-E96D-4321-A7F2-AE977040F570}" type="pres">
      <dgm:prSet presAssocID="{BF5CD713-2E7F-4FA2-A365-0158844247C1}" presName="L2TextContainer" presStyleLbl="bgAccFollowNode1" presStyleIdx="4" presStyleCnt="5"/>
      <dgm:spPr/>
    </dgm:pt>
    <dgm:pt modelId="{F9E160B8-8143-44D1-A838-77C2420AE054}" type="pres">
      <dgm:prSet presAssocID="{BF5CD713-2E7F-4FA2-A365-0158844247C1}" presName="FlexibleEmptyPlaceHolder" presStyleCnt="0"/>
      <dgm:spPr/>
    </dgm:pt>
    <dgm:pt modelId="{588DF415-EA5F-44AE-9839-E1C3A488E162}" type="pres">
      <dgm:prSet presAssocID="{BF5CD713-2E7F-4FA2-A365-0158844247C1}" presName="ConnectLine" presStyleLbl="sibTrans1D1" presStyleIdx="4" presStyleCnt="5"/>
      <dgm:spPr/>
    </dgm:pt>
    <dgm:pt modelId="{EE901CC3-E71A-4136-9165-6726A2651E59}" type="pres">
      <dgm:prSet presAssocID="{BF5CD713-2E7F-4FA2-A365-0158844247C1}" presName="ConnectorPoint" presStyleLbl="node1" presStyleIdx="4" presStyleCnt="5"/>
      <dgm:spPr>
        <a:solidFill>
          <a:schemeClr val="accent2">
            <a:alpha val="90000"/>
            <a:hueOff val="0"/>
            <a:satOff val="0"/>
            <a:lumOff val="0"/>
            <a:alphaOff val="-40000"/>
          </a:schemeClr>
        </a:solidFill>
        <a:ln w="6350" cap="flat" cmpd="sng" algn="ctr">
          <a:solidFill>
            <a:schemeClr val="lt1">
              <a:hueOff val="0"/>
              <a:satOff val="0"/>
              <a:lumOff val="0"/>
              <a:alphaOff val="0"/>
            </a:schemeClr>
          </a:solidFill>
          <a:prstDash val="solid"/>
          <a:miter lim="800000"/>
        </a:ln>
        <a:effectLst/>
      </dgm:spPr>
    </dgm:pt>
    <dgm:pt modelId="{E5468A64-0AF7-4360-8F7B-83F41DD84DC6}" type="pres">
      <dgm:prSet presAssocID="{BF5CD713-2E7F-4FA2-A365-0158844247C1}" presName="EmptyPlaceHolder" presStyleCnt="0"/>
      <dgm:spPr/>
    </dgm:pt>
  </dgm:ptLst>
  <dgm:cxnLst>
    <dgm:cxn modelId="{974EAE14-CA0D-495D-A748-96491A71C806}" type="presOf" srcId="{71E65531-AFB8-400F-8A0E-3D2D8EB02527}" destId="{DB2625BA-E96D-4321-A7F2-AE977040F570}" srcOrd="0" destOrd="0" presId="urn:microsoft.com/office/officeart/2017/3/layout/HorizontalLabelsTimeline"/>
    <dgm:cxn modelId="{33F4111F-C40C-4045-B49C-28F94DC54BA4}" type="presOf" srcId="{BF5CD713-2E7F-4FA2-A365-0158844247C1}" destId="{FF85B7F5-A04A-4DA0-962A-28F0B197085A}" srcOrd="0" destOrd="0" presId="urn:microsoft.com/office/officeart/2017/3/layout/HorizontalLabelsTimeline"/>
    <dgm:cxn modelId="{9E1E0922-367E-4D59-B87A-D6127405DD9B}" srcId="{B7EAF83C-E1E2-4060-A15C-5B683F5ABDB6}" destId="{0F28F38F-17E7-44A8-973E-FC94684377B5}" srcOrd="0" destOrd="0" parTransId="{72535623-2685-4634-9155-926D36DD275F}" sibTransId="{8BE4C846-C26B-4FA4-83A2-4C9007AFA3E9}"/>
    <dgm:cxn modelId="{4F0EAB3D-D6DC-4270-A428-F626A2666D2A}" type="presOf" srcId="{8A93A940-284B-49B0-9D89-5FA2B3B3C7E5}" destId="{A7F04B95-81DC-4C70-990B-FEE82F4C63E7}" srcOrd="0" destOrd="0" presId="urn:microsoft.com/office/officeart/2017/3/layout/HorizontalLabelsTimeline"/>
    <dgm:cxn modelId="{982D7B44-1518-4DD0-82D4-8A3901DD95E9}" srcId="{FF3CD410-5E2E-4080-A893-907D31D22CB3}" destId="{8A93A940-284B-49B0-9D89-5FA2B3B3C7E5}" srcOrd="2" destOrd="0" parTransId="{CD96219D-3688-4138-ACC9-901ED9FEACCC}" sibTransId="{E0447E4A-3C15-4884-AEBE-804149EBD331}"/>
    <dgm:cxn modelId="{806EAB44-63AA-464E-AE88-604149F91859}" srcId="{BF5CD713-2E7F-4FA2-A365-0158844247C1}" destId="{71E65531-AFB8-400F-8A0E-3D2D8EB02527}" srcOrd="0" destOrd="0" parTransId="{CDBCD6FE-99D6-4D1C-ACCC-ACD1054C98A6}" sibTransId="{C5802CBE-AD20-4AAE-8010-3C10BC564C65}"/>
    <dgm:cxn modelId="{063B7E65-C8C7-4BC7-B7D8-3E116985E120}" srcId="{FF3CD410-5E2E-4080-A893-907D31D22CB3}" destId="{B7EAF83C-E1E2-4060-A15C-5B683F5ABDB6}" srcOrd="3" destOrd="0" parTransId="{0F3BE3E5-5F26-4F55-8287-A3DAF6BD4A08}" sibTransId="{416A6271-B608-4CBB-91A0-4462E64B7A8D}"/>
    <dgm:cxn modelId="{A319CB69-6926-431D-A805-EACBFA83FA66}" srcId="{FF3CD410-5E2E-4080-A893-907D31D22CB3}" destId="{2DC4903D-31E8-4ED6-875F-63877788B702}" srcOrd="1" destOrd="0" parTransId="{A18F8C20-9A13-44DB-9E45-C2DE49ACE5D9}" sibTransId="{EBFDEA83-93E5-4D72-A672-078838B258F5}"/>
    <dgm:cxn modelId="{935F274E-0D61-4EDD-92A7-9CA37702DC15}" type="presOf" srcId="{2DC4903D-31E8-4ED6-875F-63877788B702}" destId="{270971D8-F05B-4392-88C0-D9921BB5F6B0}" srcOrd="0" destOrd="0" presId="urn:microsoft.com/office/officeart/2017/3/layout/HorizontalLabelsTimeline"/>
    <dgm:cxn modelId="{24FE186F-F804-46F5-9C2D-96C1655A06BB}" type="presOf" srcId="{FF3CD410-5E2E-4080-A893-907D31D22CB3}" destId="{687CC7BD-79EF-4A0F-BDD3-809BFA49E6BE}" srcOrd="0" destOrd="0" presId="urn:microsoft.com/office/officeart/2017/3/layout/HorizontalLabelsTimeline"/>
    <dgm:cxn modelId="{BA2DD993-022F-4520-8145-F97D2ECD09C4}" type="presOf" srcId="{0F28F38F-17E7-44A8-973E-FC94684377B5}" destId="{F7B633A7-D926-4CBC-87D6-CC10E20E0F4C}" srcOrd="0" destOrd="0" presId="urn:microsoft.com/office/officeart/2017/3/layout/HorizontalLabelsTimeline"/>
    <dgm:cxn modelId="{6AEB3B94-8522-4F42-A6BC-BC55C5AED92F}" srcId="{8A93A940-284B-49B0-9D89-5FA2B3B3C7E5}" destId="{6BA5F3BE-D53A-42E0-A7FE-674B99BD07E6}" srcOrd="0" destOrd="0" parTransId="{9484BBA1-86EE-4AA2-B94A-A26EED0EFB1E}" sibTransId="{48C67DB7-8AA6-454C-83AE-A16B3B9F45FF}"/>
    <dgm:cxn modelId="{68D35F9D-DABF-4E5A-94D4-F988D8E84907}" srcId="{D423FB80-F2BD-4DDE-80B1-76F84FE09A02}" destId="{245E128E-7700-4C91-9411-CDD1DCA94D67}" srcOrd="0" destOrd="0" parTransId="{B4D95EBA-0423-4AFA-B379-E030341B1F23}" sibTransId="{4963BA97-D4C5-477B-9B0D-68DB38F61579}"/>
    <dgm:cxn modelId="{F235FFA2-7CA0-45AA-B8F8-6565B3CBFFC6}" type="presOf" srcId="{6BA5F3BE-D53A-42E0-A7FE-674B99BD07E6}" destId="{725F2AEF-0925-4411-A89A-5976D96BC3B1}" srcOrd="0" destOrd="0" presId="urn:microsoft.com/office/officeart/2017/3/layout/HorizontalLabelsTimeline"/>
    <dgm:cxn modelId="{5BF3B7B1-A779-4E2D-8625-77DE0CA38FEE}" srcId="{FF3CD410-5E2E-4080-A893-907D31D22CB3}" destId="{D423FB80-F2BD-4DDE-80B1-76F84FE09A02}" srcOrd="0" destOrd="0" parTransId="{9B1CA3FF-D252-4AF5-8F50-CFC93ACA9175}" sibTransId="{EBE862E1-9761-4AA7-AA00-BD79FA3B27DD}"/>
    <dgm:cxn modelId="{F68895C0-3F1F-4678-B72B-DB82A8D7873D}" type="presOf" srcId="{245E128E-7700-4C91-9411-CDD1DCA94D67}" destId="{255B3FC7-BD87-4810-87ED-7952D0F23157}" srcOrd="0" destOrd="0" presId="urn:microsoft.com/office/officeart/2017/3/layout/HorizontalLabelsTimeline"/>
    <dgm:cxn modelId="{607143D0-C26B-448B-8E8C-A8A46198F0C6}" srcId="{2DC4903D-31E8-4ED6-875F-63877788B702}" destId="{A9FB790A-3E33-4887-962E-7206A01AD84F}" srcOrd="0" destOrd="0" parTransId="{2E34BE83-4A83-4B5F-8976-D4AC57FE5007}" sibTransId="{A18338C2-0675-4B1C-898F-3D939F41C34C}"/>
    <dgm:cxn modelId="{D8EE7EDC-69A4-4366-86B5-27AB86A77422}" type="presOf" srcId="{B7EAF83C-E1E2-4060-A15C-5B683F5ABDB6}" destId="{0CFAF01A-0163-4C33-9878-6F2FFD282979}" srcOrd="0" destOrd="0" presId="urn:microsoft.com/office/officeart/2017/3/layout/HorizontalLabelsTimeline"/>
    <dgm:cxn modelId="{0938E3E3-4DD8-4069-97E7-7CBBEBFE5A13}" srcId="{FF3CD410-5E2E-4080-A893-907D31D22CB3}" destId="{BF5CD713-2E7F-4FA2-A365-0158844247C1}" srcOrd="4" destOrd="0" parTransId="{4B1EFBBB-DB3F-4353-84A5-217D60B77662}" sibTransId="{1E7CF33D-04A9-4522-B84F-6C2C1CF2D6AD}"/>
    <dgm:cxn modelId="{913E9CE7-B8A6-4506-ADA2-FB6349E99383}" type="presOf" srcId="{A9FB790A-3E33-4887-962E-7206A01AD84F}" destId="{1D60394B-1800-4790-9694-08B1C1D1B34D}" srcOrd="0" destOrd="0" presId="urn:microsoft.com/office/officeart/2017/3/layout/HorizontalLabelsTimeline"/>
    <dgm:cxn modelId="{FAEC57FD-E661-46F9-8FC2-72568E9086CE}" type="presOf" srcId="{D423FB80-F2BD-4DDE-80B1-76F84FE09A02}" destId="{64E37A6A-8F95-4F28-92FC-1FE8089D7DAF}" srcOrd="0" destOrd="0" presId="urn:microsoft.com/office/officeart/2017/3/layout/HorizontalLabelsTimeline"/>
    <dgm:cxn modelId="{41A1825C-6B33-4866-A7F1-A86BC36862B3}" type="presParOf" srcId="{687CC7BD-79EF-4A0F-BDD3-809BFA49E6BE}" destId="{6168B371-2815-4661-9209-F8A29814ADCC}" srcOrd="0" destOrd="0" presId="urn:microsoft.com/office/officeart/2017/3/layout/HorizontalLabelsTimeline"/>
    <dgm:cxn modelId="{281FC94C-5AAC-413C-803D-BB6EEF9AD3A6}" type="presParOf" srcId="{687CC7BD-79EF-4A0F-BDD3-809BFA49E6BE}" destId="{4C5F54B5-504F-4069-AF1D-9A370FBD268C}" srcOrd="1" destOrd="0" presId="urn:microsoft.com/office/officeart/2017/3/layout/HorizontalLabelsTimeline"/>
    <dgm:cxn modelId="{CFDEA283-4601-4089-8563-A85225CFEF1D}" type="presParOf" srcId="{4C5F54B5-504F-4069-AF1D-9A370FBD268C}" destId="{34539F78-7536-446A-B749-4315D26F2C4E}" srcOrd="0" destOrd="0" presId="urn:microsoft.com/office/officeart/2017/3/layout/HorizontalLabelsTimeline"/>
    <dgm:cxn modelId="{8A5756AD-D676-4F95-8A8A-CDE3EA13E14C}" type="presParOf" srcId="{34539F78-7536-446A-B749-4315D26F2C4E}" destId="{64E37A6A-8F95-4F28-92FC-1FE8089D7DAF}" srcOrd="0" destOrd="0" presId="urn:microsoft.com/office/officeart/2017/3/layout/HorizontalLabelsTimeline"/>
    <dgm:cxn modelId="{C64DD621-F766-410D-81AE-A692FE379207}" type="presParOf" srcId="{34539F78-7536-446A-B749-4315D26F2C4E}" destId="{301B11E7-9AB9-40DA-A950-87C47281308D}" srcOrd="1" destOrd="0" presId="urn:microsoft.com/office/officeart/2017/3/layout/HorizontalLabelsTimeline"/>
    <dgm:cxn modelId="{72141621-AC11-4C6D-A617-B6CF19C76AAE}" type="presParOf" srcId="{301B11E7-9AB9-40DA-A950-87C47281308D}" destId="{255B3FC7-BD87-4810-87ED-7952D0F23157}" srcOrd="0" destOrd="0" presId="urn:microsoft.com/office/officeart/2017/3/layout/HorizontalLabelsTimeline"/>
    <dgm:cxn modelId="{C728B947-ADB2-406E-9206-93298476CEFD}" type="presParOf" srcId="{301B11E7-9AB9-40DA-A950-87C47281308D}" destId="{4B545162-9690-412E-B970-54DA905B44AF}" srcOrd="1" destOrd="0" presId="urn:microsoft.com/office/officeart/2017/3/layout/HorizontalLabelsTimeline"/>
    <dgm:cxn modelId="{9B7FD2A9-25B9-477B-AC6A-FE14BD3BFF32}" type="presParOf" srcId="{34539F78-7536-446A-B749-4315D26F2C4E}" destId="{DF478A7F-4668-4E0A-86F7-C1205CF5AA73}" srcOrd="2" destOrd="0" presId="urn:microsoft.com/office/officeart/2017/3/layout/HorizontalLabelsTimeline"/>
    <dgm:cxn modelId="{A1F8B173-85E4-4ED9-BFF5-CF116D6F7CE3}" type="presParOf" srcId="{34539F78-7536-446A-B749-4315D26F2C4E}" destId="{6D7F9BE3-3008-4E5E-96F3-C71D72649902}" srcOrd="3" destOrd="0" presId="urn:microsoft.com/office/officeart/2017/3/layout/HorizontalLabelsTimeline"/>
    <dgm:cxn modelId="{74F580D4-41FC-4B1B-82E4-22FCC2246045}" type="presParOf" srcId="{34539F78-7536-446A-B749-4315D26F2C4E}" destId="{02633C3C-6589-41FB-998C-85A7548107A4}" srcOrd="4" destOrd="0" presId="urn:microsoft.com/office/officeart/2017/3/layout/HorizontalLabelsTimeline"/>
    <dgm:cxn modelId="{ACB72553-49A5-440C-B1C8-D7D8CFF44BD6}" type="presParOf" srcId="{4C5F54B5-504F-4069-AF1D-9A370FBD268C}" destId="{41467129-B2CC-4E38-A5B2-56D30FA28409}" srcOrd="1" destOrd="0" presId="urn:microsoft.com/office/officeart/2017/3/layout/HorizontalLabelsTimeline"/>
    <dgm:cxn modelId="{779E8BAE-E165-44A0-8F61-F1D6F07BA6D3}" type="presParOf" srcId="{4C5F54B5-504F-4069-AF1D-9A370FBD268C}" destId="{6AA3FB3F-E213-4147-93D1-22B952CDFE17}" srcOrd="2" destOrd="0" presId="urn:microsoft.com/office/officeart/2017/3/layout/HorizontalLabelsTimeline"/>
    <dgm:cxn modelId="{FDEBFC71-A7CC-4193-89B3-3D17A65C6735}" type="presParOf" srcId="{6AA3FB3F-E213-4147-93D1-22B952CDFE17}" destId="{270971D8-F05B-4392-88C0-D9921BB5F6B0}" srcOrd="0" destOrd="0" presId="urn:microsoft.com/office/officeart/2017/3/layout/HorizontalLabelsTimeline"/>
    <dgm:cxn modelId="{DDE712DF-EAC7-4AEA-8C8F-518516542CAF}" type="presParOf" srcId="{6AA3FB3F-E213-4147-93D1-22B952CDFE17}" destId="{68B34C20-0EE9-4A51-9634-702BEA794899}" srcOrd="1" destOrd="0" presId="urn:microsoft.com/office/officeart/2017/3/layout/HorizontalLabelsTimeline"/>
    <dgm:cxn modelId="{0AB24538-9BA6-44A1-BA14-80061D14A8F4}" type="presParOf" srcId="{68B34C20-0EE9-4A51-9634-702BEA794899}" destId="{1D60394B-1800-4790-9694-08B1C1D1B34D}" srcOrd="0" destOrd="0" presId="urn:microsoft.com/office/officeart/2017/3/layout/HorizontalLabelsTimeline"/>
    <dgm:cxn modelId="{2AAA8EAA-0E27-421D-A811-E0050D6E2E66}" type="presParOf" srcId="{68B34C20-0EE9-4A51-9634-702BEA794899}" destId="{F7828579-24D8-4EC2-A1D6-344D5AD522E4}" srcOrd="1" destOrd="0" presId="urn:microsoft.com/office/officeart/2017/3/layout/HorizontalLabelsTimeline"/>
    <dgm:cxn modelId="{1951676A-386A-4A55-8D85-8529FCA60223}" type="presParOf" srcId="{6AA3FB3F-E213-4147-93D1-22B952CDFE17}" destId="{59F1EF41-14EA-48EE-A559-118169DBDB24}" srcOrd="2" destOrd="0" presId="urn:microsoft.com/office/officeart/2017/3/layout/HorizontalLabelsTimeline"/>
    <dgm:cxn modelId="{FF7D7122-10DC-403C-B42A-BC23EECD800F}" type="presParOf" srcId="{6AA3FB3F-E213-4147-93D1-22B952CDFE17}" destId="{8E0947F0-E28B-4B2E-B1D6-BFEED1AF012B}" srcOrd="3" destOrd="0" presId="urn:microsoft.com/office/officeart/2017/3/layout/HorizontalLabelsTimeline"/>
    <dgm:cxn modelId="{11C26640-7348-4167-8AF4-596740246EB0}" type="presParOf" srcId="{6AA3FB3F-E213-4147-93D1-22B952CDFE17}" destId="{6BA99215-8D0D-4B24-ACDB-B8619064A20A}" srcOrd="4" destOrd="0" presId="urn:microsoft.com/office/officeart/2017/3/layout/HorizontalLabelsTimeline"/>
    <dgm:cxn modelId="{4C86226D-C9C0-4413-B426-06F8252E51C5}" type="presParOf" srcId="{4C5F54B5-504F-4069-AF1D-9A370FBD268C}" destId="{9B2B8A77-95BF-4B3D-B7A2-74A64BEAD033}" srcOrd="3" destOrd="0" presId="urn:microsoft.com/office/officeart/2017/3/layout/HorizontalLabelsTimeline"/>
    <dgm:cxn modelId="{DA1E98F3-DEEF-449E-A505-7BE8E77DC666}" type="presParOf" srcId="{4C5F54B5-504F-4069-AF1D-9A370FBD268C}" destId="{CB500B18-4CCC-44D0-A7EE-E63EC340604C}" srcOrd="4" destOrd="0" presId="urn:microsoft.com/office/officeart/2017/3/layout/HorizontalLabelsTimeline"/>
    <dgm:cxn modelId="{5DE12D35-65C6-43A3-9CCB-9DB1FBB88A6F}" type="presParOf" srcId="{CB500B18-4CCC-44D0-A7EE-E63EC340604C}" destId="{A7F04B95-81DC-4C70-990B-FEE82F4C63E7}" srcOrd="0" destOrd="0" presId="urn:microsoft.com/office/officeart/2017/3/layout/HorizontalLabelsTimeline"/>
    <dgm:cxn modelId="{84E6A2E6-334E-486A-9E18-50B4C9242157}" type="presParOf" srcId="{CB500B18-4CCC-44D0-A7EE-E63EC340604C}" destId="{16384FAB-C600-47F1-91A6-2EF972F345F9}" srcOrd="1" destOrd="0" presId="urn:microsoft.com/office/officeart/2017/3/layout/HorizontalLabelsTimeline"/>
    <dgm:cxn modelId="{0D7AFB00-50B5-4763-8B9B-058959A93926}" type="presParOf" srcId="{16384FAB-C600-47F1-91A6-2EF972F345F9}" destId="{725F2AEF-0925-4411-A89A-5976D96BC3B1}" srcOrd="0" destOrd="0" presId="urn:microsoft.com/office/officeart/2017/3/layout/HorizontalLabelsTimeline"/>
    <dgm:cxn modelId="{6BE0CB7D-05CB-48BF-95E8-5BD301DDCFDF}" type="presParOf" srcId="{16384FAB-C600-47F1-91A6-2EF972F345F9}" destId="{F1CEE27F-E297-4972-B373-BDB021CAF74B}" srcOrd="1" destOrd="0" presId="urn:microsoft.com/office/officeart/2017/3/layout/HorizontalLabelsTimeline"/>
    <dgm:cxn modelId="{73AA2BF1-3651-48D4-B218-B7BECAF7B8D5}" type="presParOf" srcId="{CB500B18-4CCC-44D0-A7EE-E63EC340604C}" destId="{3F1F843F-8CAA-4ECF-B5A2-211D6C43D3C6}" srcOrd="2" destOrd="0" presId="urn:microsoft.com/office/officeart/2017/3/layout/HorizontalLabelsTimeline"/>
    <dgm:cxn modelId="{3C38FC4B-81C9-40B9-BE5E-6E8032D8A2A6}" type="presParOf" srcId="{CB500B18-4CCC-44D0-A7EE-E63EC340604C}" destId="{53B98CC0-1029-46A6-8053-0933F88F7705}" srcOrd="3" destOrd="0" presId="urn:microsoft.com/office/officeart/2017/3/layout/HorizontalLabelsTimeline"/>
    <dgm:cxn modelId="{6DDB047D-A89D-46BF-8D68-1A2DD3FE6D44}" type="presParOf" srcId="{CB500B18-4CCC-44D0-A7EE-E63EC340604C}" destId="{ED7FD386-E91E-4500-9B1B-A5B2EA2DCD9E}" srcOrd="4" destOrd="0" presId="urn:microsoft.com/office/officeart/2017/3/layout/HorizontalLabelsTimeline"/>
    <dgm:cxn modelId="{9964CFD7-6F48-49C4-B1D0-CAE91EE8392A}" type="presParOf" srcId="{4C5F54B5-504F-4069-AF1D-9A370FBD268C}" destId="{17505DA6-AA50-4A6F-BF65-AEC0626F21E7}" srcOrd="5" destOrd="0" presId="urn:microsoft.com/office/officeart/2017/3/layout/HorizontalLabelsTimeline"/>
    <dgm:cxn modelId="{077D56CD-216B-4144-8285-C440870635CE}" type="presParOf" srcId="{4C5F54B5-504F-4069-AF1D-9A370FBD268C}" destId="{32AAFE31-6289-403A-9D13-818F4101EB70}" srcOrd="6" destOrd="0" presId="urn:microsoft.com/office/officeart/2017/3/layout/HorizontalLabelsTimeline"/>
    <dgm:cxn modelId="{AEE12459-472D-4E50-AD1A-103AA5ECE041}" type="presParOf" srcId="{32AAFE31-6289-403A-9D13-818F4101EB70}" destId="{0CFAF01A-0163-4C33-9878-6F2FFD282979}" srcOrd="0" destOrd="0" presId="urn:microsoft.com/office/officeart/2017/3/layout/HorizontalLabelsTimeline"/>
    <dgm:cxn modelId="{7C0C7FA1-38B1-41E2-8324-37F8C3E18388}" type="presParOf" srcId="{32AAFE31-6289-403A-9D13-818F4101EB70}" destId="{2130F610-3DBC-4B00-8F6C-B9F95B3288F3}" srcOrd="1" destOrd="0" presId="urn:microsoft.com/office/officeart/2017/3/layout/HorizontalLabelsTimeline"/>
    <dgm:cxn modelId="{6B19CEAE-7DAE-4D25-9AE7-83D5D68CD4E3}" type="presParOf" srcId="{2130F610-3DBC-4B00-8F6C-B9F95B3288F3}" destId="{F7B633A7-D926-4CBC-87D6-CC10E20E0F4C}" srcOrd="0" destOrd="0" presId="urn:microsoft.com/office/officeart/2017/3/layout/HorizontalLabelsTimeline"/>
    <dgm:cxn modelId="{3A6D131C-9E3F-4362-9410-A2C7ECC37E5D}" type="presParOf" srcId="{2130F610-3DBC-4B00-8F6C-B9F95B3288F3}" destId="{37315AFB-AE24-4940-9EE4-4FD158C8879E}" srcOrd="1" destOrd="0" presId="urn:microsoft.com/office/officeart/2017/3/layout/HorizontalLabelsTimeline"/>
    <dgm:cxn modelId="{50676A17-10C1-4A5A-B876-81A6C10A9BC0}" type="presParOf" srcId="{32AAFE31-6289-403A-9D13-818F4101EB70}" destId="{232CE934-E2E5-4676-AC76-E4B011E79514}" srcOrd="2" destOrd="0" presId="urn:microsoft.com/office/officeart/2017/3/layout/HorizontalLabelsTimeline"/>
    <dgm:cxn modelId="{4FAD5C1C-C77F-4784-ABC4-6135B809E7FE}" type="presParOf" srcId="{32AAFE31-6289-403A-9D13-818F4101EB70}" destId="{E81393AC-A038-4AFA-9F23-B7759047F7CF}" srcOrd="3" destOrd="0" presId="urn:microsoft.com/office/officeart/2017/3/layout/HorizontalLabelsTimeline"/>
    <dgm:cxn modelId="{4B524C2F-81FF-4748-9D31-5E595BAF4236}" type="presParOf" srcId="{32AAFE31-6289-403A-9D13-818F4101EB70}" destId="{E46F4132-D2E1-4357-B1EA-A4E065894E0E}" srcOrd="4" destOrd="0" presId="urn:microsoft.com/office/officeart/2017/3/layout/HorizontalLabelsTimeline"/>
    <dgm:cxn modelId="{DF21DCB6-C69B-4CED-9A48-3A8A2BDA2314}" type="presParOf" srcId="{4C5F54B5-504F-4069-AF1D-9A370FBD268C}" destId="{6ECDF989-E3A2-4C0F-829C-476EE79637D3}" srcOrd="7" destOrd="0" presId="urn:microsoft.com/office/officeart/2017/3/layout/HorizontalLabelsTimeline"/>
    <dgm:cxn modelId="{6939E072-582A-412B-ABC8-1C7B242A5B5D}" type="presParOf" srcId="{4C5F54B5-504F-4069-AF1D-9A370FBD268C}" destId="{9AD9F8DF-24E6-42E6-BBD7-CAE934B7049B}" srcOrd="8" destOrd="0" presId="urn:microsoft.com/office/officeart/2017/3/layout/HorizontalLabelsTimeline"/>
    <dgm:cxn modelId="{03E9C071-AEC7-4E53-81BF-BB08ACD8123A}" type="presParOf" srcId="{9AD9F8DF-24E6-42E6-BBD7-CAE934B7049B}" destId="{FF85B7F5-A04A-4DA0-962A-28F0B197085A}" srcOrd="0" destOrd="0" presId="urn:microsoft.com/office/officeart/2017/3/layout/HorizontalLabelsTimeline"/>
    <dgm:cxn modelId="{A7221E11-CF2F-42E3-B742-89868BAC8143}" type="presParOf" srcId="{9AD9F8DF-24E6-42E6-BBD7-CAE934B7049B}" destId="{FB84B4D0-12DA-4067-A812-4C1E5BFB9CAA}" srcOrd="1" destOrd="0" presId="urn:microsoft.com/office/officeart/2017/3/layout/HorizontalLabelsTimeline"/>
    <dgm:cxn modelId="{4468689B-AAD8-4467-BD3A-1CBBFCF447EF}" type="presParOf" srcId="{FB84B4D0-12DA-4067-A812-4C1E5BFB9CAA}" destId="{DB2625BA-E96D-4321-A7F2-AE977040F570}" srcOrd="0" destOrd="0" presId="urn:microsoft.com/office/officeart/2017/3/layout/HorizontalLabelsTimeline"/>
    <dgm:cxn modelId="{F99AAEA1-2292-48A4-A0FE-C988220C6E4F}" type="presParOf" srcId="{FB84B4D0-12DA-4067-A812-4C1E5BFB9CAA}" destId="{F9E160B8-8143-44D1-A838-77C2420AE054}" srcOrd="1" destOrd="0" presId="urn:microsoft.com/office/officeart/2017/3/layout/HorizontalLabelsTimeline"/>
    <dgm:cxn modelId="{7757A431-916E-4683-A4A6-4FD5323C4AEF}" type="presParOf" srcId="{9AD9F8DF-24E6-42E6-BBD7-CAE934B7049B}" destId="{588DF415-EA5F-44AE-9839-E1C3A488E162}" srcOrd="2" destOrd="0" presId="urn:microsoft.com/office/officeart/2017/3/layout/HorizontalLabelsTimeline"/>
    <dgm:cxn modelId="{6FADBB32-26F5-4A0F-A002-041C5B815D99}" type="presParOf" srcId="{9AD9F8DF-24E6-42E6-BBD7-CAE934B7049B}" destId="{EE901CC3-E71A-4136-9165-6726A2651E59}" srcOrd="3" destOrd="0" presId="urn:microsoft.com/office/officeart/2017/3/layout/HorizontalLabelsTimeline"/>
    <dgm:cxn modelId="{F7801854-DE53-47DA-AB82-1884891AAC99}" type="presParOf" srcId="{9AD9F8DF-24E6-42E6-BBD7-CAE934B7049B}" destId="{E5468A64-0AF7-4360-8F7B-83F41DD84DC6}" srcOrd="4" destOrd="0" presId="urn:microsoft.com/office/officeart/2017/3/layout/HorizontalLabels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64A56C-B490-4FDA-8633-7568E4CCB21E}" type="doc">
      <dgm:prSet loTypeId="urn:microsoft.com/office/officeart/2005/8/layout/cycle2" loCatId="cycle" qsTypeId="urn:microsoft.com/office/officeart/2005/8/quickstyle/simple5" qsCatId="simple" csTypeId="urn:microsoft.com/office/officeart/2005/8/colors/accent0_3" csCatId="mainScheme" phldr="1"/>
      <dgm:spPr/>
      <dgm:t>
        <a:bodyPr/>
        <a:lstStyle/>
        <a:p>
          <a:endParaRPr lang="en-US"/>
        </a:p>
      </dgm:t>
    </dgm:pt>
    <dgm:pt modelId="{ECB233FD-4204-49E5-AA1F-7B2A3C008A5D}">
      <dgm:prSet custT="1"/>
      <dgm:spPr/>
      <dgm:t>
        <a:bodyPr/>
        <a:lstStyle/>
        <a:p>
          <a:r>
            <a:rPr lang="en-US" sz="1000" b="0" i="0" dirty="0"/>
            <a:t>MANICURE $18</a:t>
          </a:r>
          <a:r>
            <a:rPr lang="en-US" sz="1000" dirty="0"/>
            <a:t>. </a:t>
          </a:r>
        </a:p>
      </dgm:t>
    </dgm:pt>
    <dgm:pt modelId="{E5637C1F-B29F-4884-9EAF-AF56F61CD8F3}" type="parTrans" cxnId="{83ECA1D6-2F7A-43F5-B834-958B5CD4980B}">
      <dgm:prSet/>
      <dgm:spPr/>
      <dgm:t>
        <a:bodyPr/>
        <a:lstStyle/>
        <a:p>
          <a:endParaRPr lang="en-US"/>
        </a:p>
      </dgm:t>
    </dgm:pt>
    <dgm:pt modelId="{AC415304-43FF-4373-A7A6-46495571781C}" type="sibTrans" cxnId="{83ECA1D6-2F7A-43F5-B834-958B5CD4980B}">
      <dgm:prSet/>
      <dgm:spPr/>
      <dgm:t>
        <a:bodyPr/>
        <a:lstStyle/>
        <a:p>
          <a:endParaRPr lang="en-US"/>
        </a:p>
      </dgm:t>
    </dgm:pt>
    <dgm:pt modelId="{E61E783E-D956-487E-B3F1-2D7A2E816E36}">
      <dgm:prSet/>
      <dgm:spPr/>
      <dgm:t>
        <a:bodyPr/>
        <a:lstStyle/>
        <a:p>
          <a:r>
            <a:rPr lang="en-US" b="0" i="0" dirty="0"/>
            <a:t>PEDICURE $38</a:t>
          </a:r>
          <a:r>
            <a:rPr lang="en-US" dirty="0"/>
            <a:t>. </a:t>
          </a:r>
        </a:p>
      </dgm:t>
    </dgm:pt>
    <dgm:pt modelId="{A2E8566F-923A-4C2D-85F3-9DE74798B172}" type="parTrans" cxnId="{9B52F71A-1058-41AA-8228-11BF1475FA95}">
      <dgm:prSet/>
      <dgm:spPr/>
      <dgm:t>
        <a:bodyPr/>
        <a:lstStyle/>
        <a:p>
          <a:endParaRPr lang="en-US"/>
        </a:p>
      </dgm:t>
    </dgm:pt>
    <dgm:pt modelId="{FAE9EB79-C2E2-4416-A810-C91583ACB8A6}" type="sibTrans" cxnId="{9B52F71A-1058-41AA-8228-11BF1475FA95}">
      <dgm:prSet/>
      <dgm:spPr/>
      <dgm:t>
        <a:bodyPr/>
        <a:lstStyle/>
        <a:p>
          <a:endParaRPr lang="en-US"/>
        </a:p>
      </dgm:t>
    </dgm:pt>
    <dgm:pt modelId="{7216122D-2144-472D-8317-6F9CDE0EB1E2}">
      <dgm:prSet/>
      <dgm:spPr/>
      <dgm:t>
        <a:bodyPr/>
        <a:lstStyle/>
        <a:p>
          <a:r>
            <a:rPr lang="en-US" b="0" i="0" dirty="0"/>
            <a:t>FULL SET $32</a:t>
          </a:r>
          <a:r>
            <a:rPr lang="en-US" dirty="0"/>
            <a:t>. </a:t>
          </a:r>
        </a:p>
      </dgm:t>
    </dgm:pt>
    <dgm:pt modelId="{F9DE7933-7B3A-4648-A5CE-9759D088A0F2}" type="parTrans" cxnId="{C88B3C57-0388-4053-BFA0-63C545A0EE7D}">
      <dgm:prSet/>
      <dgm:spPr/>
      <dgm:t>
        <a:bodyPr/>
        <a:lstStyle/>
        <a:p>
          <a:endParaRPr lang="en-US"/>
        </a:p>
      </dgm:t>
    </dgm:pt>
    <dgm:pt modelId="{8E260A27-D538-4508-B475-70467FEE3BF2}" type="sibTrans" cxnId="{C88B3C57-0388-4053-BFA0-63C545A0EE7D}">
      <dgm:prSet/>
      <dgm:spPr/>
      <dgm:t>
        <a:bodyPr/>
        <a:lstStyle/>
        <a:p>
          <a:endParaRPr lang="en-US"/>
        </a:p>
      </dgm:t>
    </dgm:pt>
    <dgm:pt modelId="{2E2729CF-E09F-4E98-970A-7EF8C4D55D51}">
      <dgm:prSet/>
      <dgm:spPr/>
      <dgm:t>
        <a:bodyPr/>
        <a:lstStyle/>
        <a:p>
          <a:r>
            <a:rPr lang="en-US" b="0" i="0" dirty="0"/>
            <a:t>FILL $22</a:t>
          </a:r>
          <a:endParaRPr lang="en-US" dirty="0"/>
        </a:p>
      </dgm:t>
    </dgm:pt>
    <dgm:pt modelId="{01072AEC-223F-4C59-8E6D-FA97EBA637C3}" type="parTrans" cxnId="{98CDA765-97B9-4FEC-ACB8-AF73407AD14F}">
      <dgm:prSet/>
      <dgm:spPr/>
      <dgm:t>
        <a:bodyPr/>
        <a:lstStyle/>
        <a:p>
          <a:endParaRPr lang="en-US"/>
        </a:p>
      </dgm:t>
    </dgm:pt>
    <dgm:pt modelId="{8BFD4E3D-D718-48AD-92B4-9222010689F9}" type="sibTrans" cxnId="{98CDA765-97B9-4FEC-ACB8-AF73407AD14F}">
      <dgm:prSet/>
      <dgm:spPr/>
      <dgm:t>
        <a:bodyPr/>
        <a:lstStyle/>
        <a:p>
          <a:endParaRPr lang="en-US"/>
        </a:p>
      </dgm:t>
    </dgm:pt>
    <dgm:pt modelId="{78C69866-A8C1-412E-84E5-A94F0AA78729}">
      <dgm:prSet/>
      <dgm:spPr/>
      <dgm:t>
        <a:bodyPr/>
        <a:lstStyle/>
        <a:p>
          <a:r>
            <a:rPr lang="en-US" b="0" i="0" dirty="0"/>
            <a:t>GEL PEDICURE $52</a:t>
          </a:r>
          <a:endParaRPr lang="en-US" dirty="0"/>
        </a:p>
      </dgm:t>
    </dgm:pt>
    <dgm:pt modelId="{76D2E602-9D0C-4184-95CC-5812A5467ADF}" type="parTrans" cxnId="{3F281ABC-A59E-4196-8B5B-35FE364DF2C5}">
      <dgm:prSet/>
      <dgm:spPr/>
      <dgm:t>
        <a:bodyPr/>
        <a:lstStyle/>
        <a:p>
          <a:endParaRPr lang="en-US"/>
        </a:p>
      </dgm:t>
    </dgm:pt>
    <dgm:pt modelId="{B347DBA2-1D39-445E-A2C5-7E512A7AE36E}" type="sibTrans" cxnId="{3F281ABC-A59E-4196-8B5B-35FE364DF2C5}">
      <dgm:prSet/>
      <dgm:spPr/>
      <dgm:t>
        <a:bodyPr/>
        <a:lstStyle/>
        <a:p>
          <a:endParaRPr lang="en-US"/>
        </a:p>
      </dgm:t>
    </dgm:pt>
    <dgm:pt modelId="{6BBEA310-F7EF-459F-97DF-9ADD00CC9BED}" type="pres">
      <dgm:prSet presAssocID="{0864A56C-B490-4FDA-8633-7568E4CCB21E}" presName="cycle" presStyleCnt="0">
        <dgm:presLayoutVars>
          <dgm:dir/>
          <dgm:resizeHandles val="exact"/>
        </dgm:presLayoutVars>
      </dgm:prSet>
      <dgm:spPr/>
    </dgm:pt>
    <dgm:pt modelId="{FB7A733A-F956-4537-A808-14F05C1F565C}" type="pres">
      <dgm:prSet presAssocID="{ECB233FD-4204-49E5-AA1F-7B2A3C008A5D}" presName="node" presStyleLbl="node1" presStyleIdx="0" presStyleCnt="5">
        <dgm:presLayoutVars>
          <dgm:bulletEnabled val="1"/>
        </dgm:presLayoutVars>
      </dgm:prSet>
      <dgm:spPr/>
    </dgm:pt>
    <dgm:pt modelId="{54EF45BE-E896-4646-9A13-3B364B0180BB}" type="pres">
      <dgm:prSet presAssocID="{AC415304-43FF-4373-A7A6-46495571781C}" presName="sibTrans" presStyleLbl="sibTrans2D1" presStyleIdx="0" presStyleCnt="5"/>
      <dgm:spPr/>
    </dgm:pt>
    <dgm:pt modelId="{F2289A65-355A-4E3D-BCE2-F968B922DB1E}" type="pres">
      <dgm:prSet presAssocID="{AC415304-43FF-4373-A7A6-46495571781C}" presName="connectorText" presStyleLbl="sibTrans2D1" presStyleIdx="0" presStyleCnt="5"/>
      <dgm:spPr/>
    </dgm:pt>
    <dgm:pt modelId="{6FF109F8-9C6B-4523-9C2E-2E8897BFDD27}" type="pres">
      <dgm:prSet presAssocID="{E61E783E-D956-487E-B3F1-2D7A2E816E36}" presName="node" presStyleLbl="node1" presStyleIdx="1" presStyleCnt="5">
        <dgm:presLayoutVars>
          <dgm:bulletEnabled val="1"/>
        </dgm:presLayoutVars>
      </dgm:prSet>
      <dgm:spPr/>
    </dgm:pt>
    <dgm:pt modelId="{2A0BE2C8-D9B7-48A3-B05B-29B3B5BED2BF}" type="pres">
      <dgm:prSet presAssocID="{FAE9EB79-C2E2-4416-A810-C91583ACB8A6}" presName="sibTrans" presStyleLbl="sibTrans2D1" presStyleIdx="1" presStyleCnt="5"/>
      <dgm:spPr/>
    </dgm:pt>
    <dgm:pt modelId="{0B15E761-8E82-4C8F-9E69-DD182E381404}" type="pres">
      <dgm:prSet presAssocID="{FAE9EB79-C2E2-4416-A810-C91583ACB8A6}" presName="connectorText" presStyleLbl="sibTrans2D1" presStyleIdx="1" presStyleCnt="5"/>
      <dgm:spPr/>
    </dgm:pt>
    <dgm:pt modelId="{8A951B9F-B39B-4396-A693-FB1B97F33C97}" type="pres">
      <dgm:prSet presAssocID="{7216122D-2144-472D-8317-6F9CDE0EB1E2}" presName="node" presStyleLbl="node1" presStyleIdx="2" presStyleCnt="5">
        <dgm:presLayoutVars>
          <dgm:bulletEnabled val="1"/>
        </dgm:presLayoutVars>
      </dgm:prSet>
      <dgm:spPr/>
    </dgm:pt>
    <dgm:pt modelId="{0FF55066-F95F-44CB-A6B6-5E92CD90E566}" type="pres">
      <dgm:prSet presAssocID="{8E260A27-D538-4508-B475-70467FEE3BF2}" presName="sibTrans" presStyleLbl="sibTrans2D1" presStyleIdx="2" presStyleCnt="5"/>
      <dgm:spPr/>
    </dgm:pt>
    <dgm:pt modelId="{AB2F0BE2-7EFE-4248-96BD-0663987DD0F9}" type="pres">
      <dgm:prSet presAssocID="{8E260A27-D538-4508-B475-70467FEE3BF2}" presName="connectorText" presStyleLbl="sibTrans2D1" presStyleIdx="2" presStyleCnt="5"/>
      <dgm:spPr/>
    </dgm:pt>
    <dgm:pt modelId="{D2F17729-8886-4394-A9AF-F2DB05D07840}" type="pres">
      <dgm:prSet presAssocID="{2E2729CF-E09F-4E98-970A-7EF8C4D55D51}" presName="node" presStyleLbl="node1" presStyleIdx="3" presStyleCnt="5">
        <dgm:presLayoutVars>
          <dgm:bulletEnabled val="1"/>
        </dgm:presLayoutVars>
      </dgm:prSet>
      <dgm:spPr/>
    </dgm:pt>
    <dgm:pt modelId="{4504CD0E-DD84-44E6-82CD-F69858C55FB7}" type="pres">
      <dgm:prSet presAssocID="{8BFD4E3D-D718-48AD-92B4-9222010689F9}" presName="sibTrans" presStyleLbl="sibTrans2D1" presStyleIdx="3" presStyleCnt="5"/>
      <dgm:spPr/>
    </dgm:pt>
    <dgm:pt modelId="{CA5B7FB8-44BD-4FE0-A213-15620120FF91}" type="pres">
      <dgm:prSet presAssocID="{8BFD4E3D-D718-48AD-92B4-9222010689F9}" presName="connectorText" presStyleLbl="sibTrans2D1" presStyleIdx="3" presStyleCnt="5"/>
      <dgm:spPr/>
    </dgm:pt>
    <dgm:pt modelId="{2E97957F-B567-4B1D-82AD-7084C3F7E455}" type="pres">
      <dgm:prSet presAssocID="{78C69866-A8C1-412E-84E5-A94F0AA78729}" presName="node" presStyleLbl="node1" presStyleIdx="4" presStyleCnt="5">
        <dgm:presLayoutVars>
          <dgm:bulletEnabled val="1"/>
        </dgm:presLayoutVars>
      </dgm:prSet>
      <dgm:spPr/>
    </dgm:pt>
    <dgm:pt modelId="{14B83498-D6F1-4BF3-A4AC-EE3FC6C3E629}" type="pres">
      <dgm:prSet presAssocID="{B347DBA2-1D39-445E-A2C5-7E512A7AE36E}" presName="sibTrans" presStyleLbl="sibTrans2D1" presStyleIdx="4" presStyleCnt="5"/>
      <dgm:spPr/>
    </dgm:pt>
    <dgm:pt modelId="{4FC71A46-033F-4E70-9EFA-159893E49CC8}" type="pres">
      <dgm:prSet presAssocID="{B347DBA2-1D39-445E-A2C5-7E512A7AE36E}" presName="connectorText" presStyleLbl="sibTrans2D1" presStyleIdx="4" presStyleCnt="5"/>
      <dgm:spPr/>
    </dgm:pt>
  </dgm:ptLst>
  <dgm:cxnLst>
    <dgm:cxn modelId="{A9E2CB02-BDC1-4FD8-A608-9BC4AFF977F0}" type="presOf" srcId="{8BFD4E3D-D718-48AD-92B4-9222010689F9}" destId="{CA5B7FB8-44BD-4FE0-A213-15620120FF91}" srcOrd="1" destOrd="0" presId="urn:microsoft.com/office/officeart/2005/8/layout/cycle2"/>
    <dgm:cxn modelId="{BB58310C-8B0A-4442-9BB8-D2B98514667E}" type="presOf" srcId="{2E2729CF-E09F-4E98-970A-7EF8C4D55D51}" destId="{D2F17729-8886-4394-A9AF-F2DB05D07840}" srcOrd="0" destOrd="0" presId="urn:microsoft.com/office/officeart/2005/8/layout/cycle2"/>
    <dgm:cxn modelId="{A806A40C-A837-4FFB-A433-E455BE97A7E5}" type="presOf" srcId="{ECB233FD-4204-49E5-AA1F-7B2A3C008A5D}" destId="{FB7A733A-F956-4537-A808-14F05C1F565C}" srcOrd="0" destOrd="0" presId="urn:microsoft.com/office/officeart/2005/8/layout/cycle2"/>
    <dgm:cxn modelId="{9B52F71A-1058-41AA-8228-11BF1475FA95}" srcId="{0864A56C-B490-4FDA-8633-7568E4CCB21E}" destId="{E61E783E-D956-487E-B3F1-2D7A2E816E36}" srcOrd="1" destOrd="0" parTransId="{A2E8566F-923A-4C2D-85F3-9DE74798B172}" sibTransId="{FAE9EB79-C2E2-4416-A810-C91583ACB8A6}"/>
    <dgm:cxn modelId="{F9329B1C-3735-4A26-838C-0D7FAC749930}" type="presOf" srcId="{8E260A27-D538-4508-B475-70467FEE3BF2}" destId="{AB2F0BE2-7EFE-4248-96BD-0663987DD0F9}" srcOrd="1" destOrd="0" presId="urn:microsoft.com/office/officeart/2005/8/layout/cycle2"/>
    <dgm:cxn modelId="{98CDA765-97B9-4FEC-ACB8-AF73407AD14F}" srcId="{0864A56C-B490-4FDA-8633-7568E4CCB21E}" destId="{2E2729CF-E09F-4E98-970A-7EF8C4D55D51}" srcOrd="3" destOrd="0" parTransId="{01072AEC-223F-4C59-8E6D-FA97EBA637C3}" sibTransId="{8BFD4E3D-D718-48AD-92B4-9222010689F9}"/>
    <dgm:cxn modelId="{C88B3C57-0388-4053-BFA0-63C545A0EE7D}" srcId="{0864A56C-B490-4FDA-8633-7568E4CCB21E}" destId="{7216122D-2144-472D-8317-6F9CDE0EB1E2}" srcOrd="2" destOrd="0" parTransId="{F9DE7933-7B3A-4648-A5CE-9759D088A0F2}" sibTransId="{8E260A27-D538-4508-B475-70467FEE3BF2}"/>
    <dgm:cxn modelId="{F2A5A37C-6939-4470-BBE1-E6AB0FDD8363}" type="presOf" srcId="{B347DBA2-1D39-445E-A2C5-7E512A7AE36E}" destId="{14B83498-D6F1-4BF3-A4AC-EE3FC6C3E629}" srcOrd="0" destOrd="0" presId="urn:microsoft.com/office/officeart/2005/8/layout/cycle2"/>
    <dgm:cxn modelId="{B65AA67E-D3F5-4B73-A2DF-363201A2F849}" type="presOf" srcId="{FAE9EB79-C2E2-4416-A810-C91583ACB8A6}" destId="{0B15E761-8E82-4C8F-9E69-DD182E381404}" srcOrd="1" destOrd="0" presId="urn:microsoft.com/office/officeart/2005/8/layout/cycle2"/>
    <dgm:cxn modelId="{B0613B85-5CEF-4E84-83BB-35AF076D718F}" type="presOf" srcId="{8BFD4E3D-D718-48AD-92B4-9222010689F9}" destId="{4504CD0E-DD84-44E6-82CD-F69858C55FB7}" srcOrd="0" destOrd="0" presId="urn:microsoft.com/office/officeart/2005/8/layout/cycle2"/>
    <dgm:cxn modelId="{6F91CE8B-CABF-4E52-B6ED-9D72BF98E6F2}" type="presOf" srcId="{AC415304-43FF-4373-A7A6-46495571781C}" destId="{54EF45BE-E896-4646-9A13-3B364B0180BB}" srcOrd="0" destOrd="0" presId="urn:microsoft.com/office/officeart/2005/8/layout/cycle2"/>
    <dgm:cxn modelId="{2460219C-08C5-488B-A273-3A2CA548250D}" type="presOf" srcId="{FAE9EB79-C2E2-4416-A810-C91583ACB8A6}" destId="{2A0BE2C8-D9B7-48A3-B05B-29B3B5BED2BF}" srcOrd="0" destOrd="0" presId="urn:microsoft.com/office/officeart/2005/8/layout/cycle2"/>
    <dgm:cxn modelId="{3F281ABC-A59E-4196-8B5B-35FE364DF2C5}" srcId="{0864A56C-B490-4FDA-8633-7568E4CCB21E}" destId="{78C69866-A8C1-412E-84E5-A94F0AA78729}" srcOrd="4" destOrd="0" parTransId="{76D2E602-9D0C-4184-95CC-5812A5467ADF}" sibTransId="{B347DBA2-1D39-445E-A2C5-7E512A7AE36E}"/>
    <dgm:cxn modelId="{8990FBC2-468A-4367-AFAC-A7C6411BBD81}" type="presOf" srcId="{0864A56C-B490-4FDA-8633-7568E4CCB21E}" destId="{6BBEA310-F7EF-459F-97DF-9ADD00CC9BED}" srcOrd="0" destOrd="0" presId="urn:microsoft.com/office/officeart/2005/8/layout/cycle2"/>
    <dgm:cxn modelId="{1C9E2BCD-7534-4B48-96AC-C49605A3BFB5}" type="presOf" srcId="{7216122D-2144-472D-8317-6F9CDE0EB1E2}" destId="{8A951B9F-B39B-4396-A693-FB1B97F33C97}" srcOrd="0" destOrd="0" presId="urn:microsoft.com/office/officeart/2005/8/layout/cycle2"/>
    <dgm:cxn modelId="{83ECA1D6-2F7A-43F5-B834-958B5CD4980B}" srcId="{0864A56C-B490-4FDA-8633-7568E4CCB21E}" destId="{ECB233FD-4204-49E5-AA1F-7B2A3C008A5D}" srcOrd="0" destOrd="0" parTransId="{E5637C1F-B29F-4884-9EAF-AF56F61CD8F3}" sibTransId="{AC415304-43FF-4373-A7A6-46495571781C}"/>
    <dgm:cxn modelId="{E164F5EB-5E20-44C3-84AB-9D2819E02C19}" type="presOf" srcId="{AC415304-43FF-4373-A7A6-46495571781C}" destId="{F2289A65-355A-4E3D-BCE2-F968B922DB1E}" srcOrd="1" destOrd="0" presId="urn:microsoft.com/office/officeart/2005/8/layout/cycle2"/>
    <dgm:cxn modelId="{299BD5EE-5795-4C31-853B-A61781D578FE}" type="presOf" srcId="{B347DBA2-1D39-445E-A2C5-7E512A7AE36E}" destId="{4FC71A46-033F-4E70-9EFA-159893E49CC8}" srcOrd="1" destOrd="0" presId="urn:microsoft.com/office/officeart/2005/8/layout/cycle2"/>
    <dgm:cxn modelId="{A40DBCF0-8DD5-4D7E-8A53-2BEC7AE08FFF}" type="presOf" srcId="{E61E783E-D956-487E-B3F1-2D7A2E816E36}" destId="{6FF109F8-9C6B-4523-9C2E-2E8897BFDD27}" srcOrd="0" destOrd="0" presId="urn:microsoft.com/office/officeart/2005/8/layout/cycle2"/>
    <dgm:cxn modelId="{2A1883F7-A5C0-4ADC-97B0-EE70698AFA7F}" type="presOf" srcId="{78C69866-A8C1-412E-84E5-A94F0AA78729}" destId="{2E97957F-B567-4B1D-82AD-7084C3F7E455}" srcOrd="0" destOrd="0" presId="urn:microsoft.com/office/officeart/2005/8/layout/cycle2"/>
    <dgm:cxn modelId="{8A9818F9-0690-48ED-8DF5-4F73CE9344D2}" type="presOf" srcId="{8E260A27-D538-4508-B475-70467FEE3BF2}" destId="{0FF55066-F95F-44CB-A6B6-5E92CD90E566}" srcOrd="0" destOrd="0" presId="urn:microsoft.com/office/officeart/2005/8/layout/cycle2"/>
    <dgm:cxn modelId="{D2BC3716-E67C-4AF9-8E4C-83EB792745E5}" type="presParOf" srcId="{6BBEA310-F7EF-459F-97DF-9ADD00CC9BED}" destId="{FB7A733A-F956-4537-A808-14F05C1F565C}" srcOrd="0" destOrd="0" presId="urn:microsoft.com/office/officeart/2005/8/layout/cycle2"/>
    <dgm:cxn modelId="{3678DC09-59BC-4C48-BD51-2D9A03313B4B}" type="presParOf" srcId="{6BBEA310-F7EF-459F-97DF-9ADD00CC9BED}" destId="{54EF45BE-E896-4646-9A13-3B364B0180BB}" srcOrd="1" destOrd="0" presId="urn:microsoft.com/office/officeart/2005/8/layout/cycle2"/>
    <dgm:cxn modelId="{C6981C6B-9069-4AA0-9808-BBA0326ADCBF}" type="presParOf" srcId="{54EF45BE-E896-4646-9A13-3B364B0180BB}" destId="{F2289A65-355A-4E3D-BCE2-F968B922DB1E}" srcOrd="0" destOrd="0" presId="urn:microsoft.com/office/officeart/2005/8/layout/cycle2"/>
    <dgm:cxn modelId="{DA682FB2-0EBE-40A7-AC63-33A289CD8A5F}" type="presParOf" srcId="{6BBEA310-F7EF-459F-97DF-9ADD00CC9BED}" destId="{6FF109F8-9C6B-4523-9C2E-2E8897BFDD27}" srcOrd="2" destOrd="0" presId="urn:microsoft.com/office/officeart/2005/8/layout/cycle2"/>
    <dgm:cxn modelId="{3032147C-5E7F-40F1-90AF-1EF431EADBA3}" type="presParOf" srcId="{6BBEA310-F7EF-459F-97DF-9ADD00CC9BED}" destId="{2A0BE2C8-D9B7-48A3-B05B-29B3B5BED2BF}" srcOrd="3" destOrd="0" presId="urn:microsoft.com/office/officeart/2005/8/layout/cycle2"/>
    <dgm:cxn modelId="{471C35E2-C7F9-494B-A6A0-411D6FFF4909}" type="presParOf" srcId="{2A0BE2C8-D9B7-48A3-B05B-29B3B5BED2BF}" destId="{0B15E761-8E82-4C8F-9E69-DD182E381404}" srcOrd="0" destOrd="0" presId="urn:microsoft.com/office/officeart/2005/8/layout/cycle2"/>
    <dgm:cxn modelId="{43FC5EE2-5259-4FCA-B880-A41D0FE5AF69}" type="presParOf" srcId="{6BBEA310-F7EF-459F-97DF-9ADD00CC9BED}" destId="{8A951B9F-B39B-4396-A693-FB1B97F33C97}" srcOrd="4" destOrd="0" presId="urn:microsoft.com/office/officeart/2005/8/layout/cycle2"/>
    <dgm:cxn modelId="{F5C862BC-A34C-48EF-9CD7-D264C6C2065A}" type="presParOf" srcId="{6BBEA310-F7EF-459F-97DF-9ADD00CC9BED}" destId="{0FF55066-F95F-44CB-A6B6-5E92CD90E566}" srcOrd="5" destOrd="0" presId="urn:microsoft.com/office/officeart/2005/8/layout/cycle2"/>
    <dgm:cxn modelId="{7D81DEC9-423D-4A2A-90DB-8626620A5EB8}" type="presParOf" srcId="{0FF55066-F95F-44CB-A6B6-5E92CD90E566}" destId="{AB2F0BE2-7EFE-4248-96BD-0663987DD0F9}" srcOrd="0" destOrd="0" presId="urn:microsoft.com/office/officeart/2005/8/layout/cycle2"/>
    <dgm:cxn modelId="{3B80897F-F29F-48BE-B292-7DF0F21FB7F3}" type="presParOf" srcId="{6BBEA310-F7EF-459F-97DF-9ADD00CC9BED}" destId="{D2F17729-8886-4394-A9AF-F2DB05D07840}" srcOrd="6" destOrd="0" presId="urn:microsoft.com/office/officeart/2005/8/layout/cycle2"/>
    <dgm:cxn modelId="{3632079C-7A81-427E-9ED8-2CED64429EBD}" type="presParOf" srcId="{6BBEA310-F7EF-459F-97DF-9ADD00CC9BED}" destId="{4504CD0E-DD84-44E6-82CD-F69858C55FB7}" srcOrd="7" destOrd="0" presId="urn:microsoft.com/office/officeart/2005/8/layout/cycle2"/>
    <dgm:cxn modelId="{56C12020-6B0C-4DA3-AB20-05A7EBC78570}" type="presParOf" srcId="{4504CD0E-DD84-44E6-82CD-F69858C55FB7}" destId="{CA5B7FB8-44BD-4FE0-A213-15620120FF91}" srcOrd="0" destOrd="0" presId="urn:microsoft.com/office/officeart/2005/8/layout/cycle2"/>
    <dgm:cxn modelId="{43F8E7F2-8C49-497B-BD58-78C7CC0F8972}" type="presParOf" srcId="{6BBEA310-F7EF-459F-97DF-9ADD00CC9BED}" destId="{2E97957F-B567-4B1D-82AD-7084C3F7E455}" srcOrd="8" destOrd="0" presId="urn:microsoft.com/office/officeart/2005/8/layout/cycle2"/>
    <dgm:cxn modelId="{99A07D02-5C10-4203-BA7F-1E254C46FC34}" type="presParOf" srcId="{6BBEA310-F7EF-459F-97DF-9ADD00CC9BED}" destId="{14B83498-D6F1-4BF3-A4AC-EE3FC6C3E629}" srcOrd="9" destOrd="0" presId="urn:microsoft.com/office/officeart/2005/8/layout/cycle2"/>
    <dgm:cxn modelId="{D510DFA1-E385-4546-8DCF-D49C298BB875}" type="presParOf" srcId="{14B83498-D6F1-4BF3-A4AC-EE3FC6C3E629}" destId="{4FC71A46-033F-4E70-9EFA-159893E49CC8}"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0BBC49C-8F70-4A47-9FE8-85DE6AD6E3C1}" type="doc">
      <dgm:prSet loTypeId="urn:microsoft.com/office/officeart/2005/8/layout/hierarchy3" loCatId="hierarchy" qsTypeId="urn:microsoft.com/office/officeart/2005/8/quickstyle/simple1" qsCatId="simple" csTypeId="urn:microsoft.com/office/officeart/2005/8/colors/colorful5" csCatId="colorful" phldr="1"/>
      <dgm:spPr/>
      <dgm:t>
        <a:bodyPr/>
        <a:lstStyle/>
        <a:p>
          <a:endParaRPr lang="en-US"/>
        </a:p>
      </dgm:t>
    </dgm:pt>
    <dgm:pt modelId="{1E59CA3E-694E-430F-9D44-31E2BAE1AA44}">
      <dgm:prSet/>
      <dgm:spPr/>
      <dgm:t>
        <a:bodyPr/>
        <a:lstStyle/>
        <a:p>
          <a:r>
            <a:rPr lang="en-US" dirty="0"/>
            <a:t>Full Face</a:t>
          </a:r>
        </a:p>
      </dgm:t>
    </dgm:pt>
    <dgm:pt modelId="{C1479B6B-B290-49C9-85FA-199FFB5A59D5}" type="parTrans" cxnId="{947F6630-ACA3-43FC-AECC-ED193ECDEB04}">
      <dgm:prSet/>
      <dgm:spPr/>
      <dgm:t>
        <a:bodyPr/>
        <a:lstStyle/>
        <a:p>
          <a:endParaRPr lang="en-US"/>
        </a:p>
      </dgm:t>
    </dgm:pt>
    <dgm:pt modelId="{EBAF44C3-D9E6-4950-BE62-BF098785F351}" type="sibTrans" cxnId="{947F6630-ACA3-43FC-AECC-ED193ECDEB04}">
      <dgm:prSet/>
      <dgm:spPr/>
      <dgm:t>
        <a:bodyPr/>
        <a:lstStyle/>
        <a:p>
          <a:endParaRPr lang="en-US"/>
        </a:p>
      </dgm:t>
    </dgm:pt>
    <dgm:pt modelId="{D515BAAF-E1A1-43FC-806B-3506E6F52E03}">
      <dgm:prSet/>
      <dgm:spPr/>
      <dgm:t>
        <a:bodyPr/>
        <a:lstStyle/>
        <a:p>
          <a:r>
            <a:rPr lang="en-US" b="0" i="0" dirty="0"/>
            <a:t>FULL FACE $50</a:t>
          </a:r>
          <a:endParaRPr lang="en-US" dirty="0"/>
        </a:p>
      </dgm:t>
    </dgm:pt>
    <dgm:pt modelId="{7A4AEABC-32A7-4667-BA53-A6D51146B0F8}" type="parTrans" cxnId="{C2531B38-F0E6-4E81-B847-3DE828BA0634}">
      <dgm:prSet/>
      <dgm:spPr/>
      <dgm:t>
        <a:bodyPr/>
        <a:lstStyle/>
        <a:p>
          <a:endParaRPr lang="en-US"/>
        </a:p>
      </dgm:t>
    </dgm:pt>
    <dgm:pt modelId="{4058C9DE-C308-49A3-A14F-A5DE6543ACE1}" type="sibTrans" cxnId="{C2531B38-F0E6-4E81-B847-3DE828BA0634}">
      <dgm:prSet/>
      <dgm:spPr/>
      <dgm:t>
        <a:bodyPr/>
        <a:lstStyle/>
        <a:p>
          <a:endParaRPr lang="en-US"/>
        </a:p>
      </dgm:t>
    </dgm:pt>
    <dgm:pt modelId="{F7ACFD0B-2EF9-4DD4-801F-3369A81A48E2}">
      <dgm:prSet/>
      <dgm:spPr/>
      <dgm:t>
        <a:bodyPr/>
        <a:lstStyle/>
        <a:p>
          <a:r>
            <a:rPr lang="en-US" dirty="0"/>
            <a:t>Prom</a:t>
          </a:r>
        </a:p>
      </dgm:t>
    </dgm:pt>
    <dgm:pt modelId="{5F13A177-9320-41E6-BCF0-18753B9DD90F}" type="parTrans" cxnId="{260B5F52-5AE8-4677-906C-9EE153468985}">
      <dgm:prSet/>
      <dgm:spPr/>
      <dgm:t>
        <a:bodyPr/>
        <a:lstStyle/>
        <a:p>
          <a:endParaRPr lang="en-US"/>
        </a:p>
      </dgm:t>
    </dgm:pt>
    <dgm:pt modelId="{5930FAA1-37CC-4DCA-98F6-01AAF88505AA}" type="sibTrans" cxnId="{260B5F52-5AE8-4677-906C-9EE153468985}">
      <dgm:prSet/>
      <dgm:spPr/>
      <dgm:t>
        <a:bodyPr/>
        <a:lstStyle/>
        <a:p>
          <a:endParaRPr lang="en-US"/>
        </a:p>
      </dgm:t>
    </dgm:pt>
    <dgm:pt modelId="{C26116AD-CE8A-4B9C-9561-B575E28DC187}">
      <dgm:prSet/>
      <dgm:spPr/>
      <dgm:t>
        <a:bodyPr/>
        <a:lstStyle/>
        <a:p>
          <a:r>
            <a:rPr lang="en-US" dirty="0"/>
            <a:t>Prom $50 </a:t>
          </a:r>
        </a:p>
      </dgm:t>
    </dgm:pt>
    <dgm:pt modelId="{1F6A5933-2661-4C07-BC12-85C17D7141F5}" type="parTrans" cxnId="{9948715B-7A5A-4A27-980D-95B11CCE778F}">
      <dgm:prSet/>
      <dgm:spPr/>
      <dgm:t>
        <a:bodyPr/>
        <a:lstStyle/>
        <a:p>
          <a:endParaRPr lang="en-US"/>
        </a:p>
      </dgm:t>
    </dgm:pt>
    <dgm:pt modelId="{B4E25D85-1EA4-40DE-86E2-1EE77AD88EA0}" type="sibTrans" cxnId="{9948715B-7A5A-4A27-980D-95B11CCE778F}">
      <dgm:prSet/>
      <dgm:spPr/>
      <dgm:t>
        <a:bodyPr/>
        <a:lstStyle/>
        <a:p>
          <a:endParaRPr lang="en-US"/>
        </a:p>
      </dgm:t>
    </dgm:pt>
    <dgm:pt modelId="{63146190-0378-40ED-9114-61B8C7FF0618}">
      <dgm:prSet/>
      <dgm:spPr/>
      <dgm:t>
        <a:bodyPr/>
        <a:lstStyle/>
        <a:p>
          <a:r>
            <a:rPr lang="en-US" dirty="0"/>
            <a:t>Facial</a:t>
          </a:r>
        </a:p>
      </dgm:t>
    </dgm:pt>
    <dgm:pt modelId="{E00742B4-260C-42C1-8E3A-A014A1DAE9B7}" type="parTrans" cxnId="{E6D51C7E-8D97-4316-AE28-3623BEE8E60C}">
      <dgm:prSet/>
      <dgm:spPr/>
      <dgm:t>
        <a:bodyPr/>
        <a:lstStyle/>
        <a:p>
          <a:endParaRPr lang="en-US"/>
        </a:p>
      </dgm:t>
    </dgm:pt>
    <dgm:pt modelId="{B6CADA69-DF5C-4E67-8700-30F3B2224F25}" type="sibTrans" cxnId="{E6D51C7E-8D97-4316-AE28-3623BEE8E60C}">
      <dgm:prSet/>
      <dgm:spPr/>
      <dgm:t>
        <a:bodyPr/>
        <a:lstStyle/>
        <a:p>
          <a:endParaRPr lang="en-US"/>
        </a:p>
      </dgm:t>
    </dgm:pt>
    <dgm:pt modelId="{C4EB394F-75FC-41E3-B655-E09367E4A7C1}">
      <dgm:prSet/>
      <dgm:spPr/>
      <dgm:t>
        <a:bodyPr/>
        <a:lstStyle/>
        <a:p>
          <a:r>
            <a:rPr lang="en-US" b="0" i="0" dirty="0"/>
            <a:t>FACIAL $60</a:t>
          </a:r>
          <a:r>
            <a:rPr lang="en-US" dirty="0"/>
            <a:t>. </a:t>
          </a:r>
        </a:p>
      </dgm:t>
    </dgm:pt>
    <dgm:pt modelId="{89B4FBE9-1BB2-4023-A1A7-385B41566933}" type="parTrans" cxnId="{033788FC-0EC1-4990-821A-C9C6CDBB1BF6}">
      <dgm:prSet/>
      <dgm:spPr/>
      <dgm:t>
        <a:bodyPr/>
        <a:lstStyle/>
        <a:p>
          <a:endParaRPr lang="en-US"/>
        </a:p>
      </dgm:t>
    </dgm:pt>
    <dgm:pt modelId="{58214085-CAA0-46A8-A46F-74A1B3AD1628}" type="sibTrans" cxnId="{033788FC-0EC1-4990-821A-C9C6CDBB1BF6}">
      <dgm:prSet/>
      <dgm:spPr/>
      <dgm:t>
        <a:bodyPr/>
        <a:lstStyle/>
        <a:p>
          <a:endParaRPr lang="en-US"/>
        </a:p>
      </dgm:t>
    </dgm:pt>
    <dgm:pt modelId="{EF7791FA-B663-454C-92B8-3CD02C7115A8}">
      <dgm:prSet/>
      <dgm:spPr/>
      <dgm:t>
        <a:bodyPr/>
        <a:lstStyle/>
        <a:p>
          <a:r>
            <a:rPr lang="en-US" dirty="0"/>
            <a:t>Lip Wax</a:t>
          </a:r>
        </a:p>
      </dgm:t>
    </dgm:pt>
    <dgm:pt modelId="{77E22287-06D2-40CD-83C9-2F8999A552C1}" type="parTrans" cxnId="{FE3391F6-BDBD-4683-8998-C01AA83111B6}">
      <dgm:prSet/>
      <dgm:spPr/>
      <dgm:t>
        <a:bodyPr/>
        <a:lstStyle/>
        <a:p>
          <a:endParaRPr lang="en-US"/>
        </a:p>
      </dgm:t>
    </dgm:pt>
    <dgm:pt modelId="{FFFD78B3-07EC-4EB1-A6EF-3B1CFD841447}" type="sibTrans" cxnId="{FE3391F6-BDBD-4683-8998-C01AA83111B6}">
      <dgm:prSet/>
      <dgm:spPr/>
      <dgm:t>
        <a:bodyPr/>
        <a:lstStyle/>
        <a:p>
          <a:endParaRPr lang="en-US"/>
        </a:p>
      </dgm:t>
    </dgm:pt>
    <dgm:pt modelId="{15CDD59A-4118-462E-9AF3-2012230F8FF8}">
      <dgm:prSet/>
      <dgm:spPr/>
      <dgm:t>
        <a:bodyPr/>
        <a:lstStyle/>
        <a:p>
          <a:r>
            <a:rPr lang="en-US" b="0" i="0" dirty="0"/>
            <a:t>LIP WAX $10</a:t>
          </a:r>
          <a:endParaRPr lang="en-US" dirty="0"/>
        </a:p>
      </dgm:t>
    </dgm:pt>
    <dgm:pt modelId="{1590177E-914D-47ED-9358-18CDE5291F3C}" type="parTrans" cxnId="{76310AD6-CD19-4F80-80E7-C370F05537E3}">
      <dgm:prSet/>
      <dgm:spPr/>
      <dgm:t>
        <a:bodyPr/>
        <a:lstStyle/>
        <a:p>
          <a:endParaRPr lang="en-US"/>
        </a:p>
      </dgm:t>
    </dgm:pt>
    <dgm:pt modelId="{0A059FAA-5521-4A26-ADD2-644E7C938366}" type="sibTrans" cxnId="{76310AD6-CD19-4F80-80E7-C370F05537E3}">
      <dgm:prSet/>
      <dgm:spPr/>
      <dgm:t>
        <a:bodyPr/>
        <a:lstStyle/>
        <a:p>
          <a:endParaRPr lang="en-US"/>
        </a:p>
      </dgm:t>
    </dgm:pt>
    <dgm:pt modelId="{48A40861-92A6-4BC3-9C77-7696C90B916D}">
      <dgm:prSet/>
      <dgm:spPr/>
      <dgm:t>
        <a:bodyPr/>
        <a:lstStyle/>
        <a:p>
          <a:r>
            <a:rPr lang="en-US" dirty="0"/>
            <a:t>Eyebrows</a:t>
          </a:r>
        </a:p>
      </dgm:t>
    </dgm:pt>
    <dgm:pt modelId="{2FBA9FF5-11A4-4582-B2FC-5703E2DFC80E}" type="parTrans" cxnId="{30548806-99C6-4FA6-85EC-8555F69F6CE8}">
      <dgm:prSet/>
      <dgm:spPr/>
      <dgm:t>
        <a:bodyPr/>
        <a:lstStyle/>
        <a:p>
          <a:endParaRPr lang="en-US"/>
        </a:p>
      </dgm:t>
    </dgm:pt>
    <dgm:pt modelId="{584B0705-3C72-49A4-89DF-24990995D6E5}" type="sibTrans" cxnId="{30548806-99C6-4FA6-85EC-8555F69F6CE8}">
      <dgm:prSet/>
      <dgm:spPr/>
      <dgm:t>
        <a:bodyPr/>
        <a:lstStyle/>
        <a:p>
          <a:endParaRPr lang="en-US"/>
        </a:p>
      </dgm:t>
    </dgm:pt>
    <dgm:pt modelId="{B39C6C45-E585-4E5A-91A5-79AC0839519C}">
      <dgm:prSet/>
      <dgm:spPr/>
      <dgm:t>
        <a:bodyPr/>
        <a:lstStyle/>
        <a:p>
          <a:r>
            <a:rPr lang="en-US" b="0" i="0" dirty="0"/>
            <a:t>EYEBROWS $25</a:t>
          </a:r>
          <a:endParaRPr lang="en-US" dirty="0"/>
        </a:p>
      </dgm:t>
    </dgm:pt>
    <dgm:pt modelId="{202FFCDF-55BA-47EA-BAAD-21974417898F}" type="parTrans" cxnId="{C211631F-5D89-4472-A19D-07493E40A174}">
      <dgm:prSet/>
      <dgm:spPr/>
      <dgm:t>
        <a:bodyPr/>
        <a:lstStyle/>
        <a:p>
          <a:endParaRPr lang="en-US"/>
        </a:p>
      </dgm:t>
    </dgm:pt>
    <dgm:pt modelId="{C71FE786-3112-4810-B465-C2BAF74167F1}" type="sibTrans" cxnId="{C211631F-5D89-4472-A19D-07493E40A174}">
      <dgm:prSet/>
      <dgm:spPr/>
      <dgm:t>
        <a:bodyPr/>
        <a:lstStyle/>
        <a:p>
          <a:endParaRPr lang="en-US"/>
        </a:p>
      </dgm:t>
    </dgm:pt>
    <dgm:pt modelId="{3D213C55-ED7F-49A8-A944-3A1E3017C9C9}" type="pres">
      <dgm:prSet presAssocID="{10BBC49C-8F70-4A47-9FE8-85DE6AD6E3C1}" presName="diagram" presStyleCnt="0">
        <dgm:presLayoutVars>
          <dgm:chPref val="1"/>
          <dgm:dir/>
          <dgm:animOne val="branch"/>
          <dgm:animLvl val="lvl"/>
          <dgm:resizeHandles/>
        </dgm:presLayoutVars>
      </dgm:prSet>
      <dgm:spPr/>
    </dgm:pt>
    <dgm:pt modelId="{ED40C488-128B-4968-8632-C82CA4B4F7AF}" type="pres">
      <dgm:prSet presAssocID="{1E59CA3E-694E-430F-9D44-31E2BAE1AA44}" presName="root" presStyleCnt="0"/>
      <dgm:spPr/>
    </dgm:pt>
    <dgm:pt modelId="{941E7987-F6B7-4DA9-BF67-D15753CB1FFF}" type="pres">
      <dgm:prSet presAssocID="{1E59CA3E-694E-430F-9D44-31E2BAE1AA44}" presName="rootComposite" presStyleCnt="0"/>
      <dgm:spPr/>
    </dgm:pt>
    <dgm:pt modelId="{563DF4D9-E83F-47C8-9303-0916F4EDD099}" type="pres">
      <dgm:prSet presAssocID="{1E59CA3E-694E-430F-9D44-31E2BAE1AA44}" presName="rootText" presStyleLbl="node1" presStyleIdx="0" presStyleCnt="5"/>
      <dgm:spPr/>
    </dgm:pt>
    <dgm:pt modelId="{521D9149-F188-4E2D-B7D9-7B8663121F03}" type="pres">
      <dgm:prSet presAssocID="{1E59CA3E-694E-430F-9D44-31E2BAE1AA44}" presName="rootConnector" presStyleLbl="node1" presStyleIdx="0" presStyleCnt="5"/>
      <dgm:spPr/>
    </dgm:pt>
    <dgm:pt modelId="{F3F277CB-FEC0-4353-B14D-0DB8F0B8FA21}" type="pres">
      <dgm:prSet presAssocID="{1E59CA3E-694E-430F-9D44-31E2BAE1AA44}" presName="childShape" presStyleCnt="0"/>
      <dgm:spPr/>
    </dgm:pt>
    <dgm:pt modelId="{E65E4194-8E82-4342-B8E0-6F65F10F7587}" type="pres">
      <dgm:prSet presAssocID="{7A4AEABC-32A7-4667-BA53-A6D51146B0F8}" presName="Name13" presStyleLbl="parChTrans1D2" presStyleIdx="0" presStyleCnt="5"/>
      <dgm:spPr/>
    </dgm:pt>
    <dgm:pt modelId="{AB3BE233-80BA-4EDA-A2C6-611E17E19635}" type="pres">
      <dgm:prSet presAssocID="{D515BAAF-E1A1-43FC-806B-3506E6F52E03}" presName="childText" presStyleLbl="bgAcc1" presStyleIdx="0" presStyleCnt="5">
        <dgm:presLayoutVars>
          <dgm:bulletEnabled val="1"/>
        </dgm:presLayoutVars>
      </dgm:prSet>
      <dgm:spPr/>
    </dgm:pt>
    <dgm:pt modelId="{8AC22428-6BA3-4E79-AE64-2ABB885EA2AC}" type="pres">
      <dgm:prSet presAssocID="{F7ACFD0B-2EF9-4DD4-801F-3369A81A48E2}" presName="root" presStyleCnt="0"/>
      <dgm:spPr/>
    </dgm:pt>
    <dgm:pt modelId="{CB61C805-7F25-45CF-8A09-4F5E99E45097}" type="pres">
      <dgm:prSet presAssocID="{F7ACFD0B-2EF9-4DD4-801F-3369A81A48E2}" presName="rootComposite" presStyleCnt="0"/>
      <dgm:spPr/>
    </dgm:pt>
    <dgm:pt modelId="{2BBDCC8D-502C-4AC7-9239-DE9A5E747580}" type="pres">
      <dgm:prSet presAssocID="{F7ACFD0B-2EF9-4DD4-801F-3369A81A48E2}" presName="rootText" presStyleLbl="node1" presStyleIdx="1" presStyleCnt="5"/>
      <dgm:spPr/>
    </dgm:pt>
    <dgm:pt modelId="{19199500-7918-420E-B614-76A336E80E4A}" type="pres">
      <dgm:prSet presAssocID="{F7ACFD0B-2EF9-4DD4-801F-3369A81A48E2}" presName="rootConnector" presStyleLbl="node1" presStyleIdx="1" presStyleCnt="5"/>
      <dgm:spPr/>
    </dgm:pt>
    <dgm:pt modelId="{247565D5-A828-4A3D-81E8-CC0E68512DC8}" type="pres">
      <dgm:prSet presAssocID="{F7ACFD0B-2EF9-4DD4-801F-3369A81A48E2}" presName="childShape" presStyleCnt="0"/>
      <dgm:spPr/>
    </dgm:pt>
    <dgm:pt modelId="{0DEE24F2-2C5A-4938-A76A-E360DFC0E19E}" type="pres">
      <dgm:prSet presAssocID="{1F6A5933-2661-4C07-BC12-85C17D7141F5}" presName="Name13" presStyleLbl="parChTrans1D2" presStyleIdx="1" presStyleCnt="5"/>
      <dgm:spPr/>
    </dgm:pt>
    <dgm:pt modelId="{B80F89C4-2CF6-45D3-BE79-9E1A36677E82}" type="pres">
      <dgm:prSet presAssocID="{C26116AD-CE8A-4B9C-9561-B575E28DC187}" presName="childText" presStyleLbl="bgAcc1" presStyleIdx="1" presStyleCnt="5">
        <dgm:presLayoutVars>
          <dgm:bulletEnabled val="1"/>
        </dgm:presLayoutVars>
      </dgm:prSet>
      <dgm:spPr/>
    </dgm:pt>
    <dgm:pt modelId="{B60D1E1F-7656-4D1D-80E0-ADD4CF268341}" type="pres">
      <dgm:prSet presAssocID="{63146190-0378-40ED-9114-61B8C7FF0618}" presName="root" presStyleCnt="0"/>
      <dgm:spPr/>
    </dgm:pt>
    <dgm:pt modelId="{C789362D-8E00-4C75-A444-80159A7EEDAB}" type="pres">
      <dgm:prSet presAssocID="{63146190-0378-40ED-9114-61B8C7FF0618}" presName="rootComposite" presStyleCnt="0"/>
      <dgm:spPr/>
    </dgm:pt>
    <dgm:pt modelId="{6D58BBDF-DAC5-4C38-95E6-003932A79A89}" type="pres">
      <dgm:prSet presAssocID="{63146190-0378-40ED-9114-61B8C7FF0618}" presName="rootText" presStyleLbl="node1" presStyleIdx="2" presStyleCnt="5"/>
      <dgm:spPr/>
    </dgm:pt>
    <dgm:pt modelId="{BE5F0AAB-CDB9-4BC4-B0C2-B59D152477A1}" type="pres">
      <dgm:prSet presAssocID="{63146190-0378-40ED-9114-61B8C7FF0618}" presName="rootConnector" presStyleLbl="node1" presStyleIdx="2" presStyleCnt="5"/>
      <dgm:spPr/>
    </dgm:pt>
    <dgm:pt modelId="{9A84D284-D20E-4B89-B7C4-339BFB548ECA}" type="pres">
      <dgm:prSet presAssocID="{63146190-0378-40ED-9114-61B8C7FF0618}" presName="childShape" presStyleCnt="0"/>
      <dgm:spPr/>
    </dgm:pt>
    <dgm:pt modelId="{D4332A30-8B5D-444A-AAE8-D5377490CA57}" type="pres">
      <dgm:prSet presAssocID="{89B4FBE9-1BB2-4023-A1A7-385B41566933}" presName="Name13" presStyleLbl="parChTrans1D2" presStyleIdx="2" presStyleCnt="5"/>
      <dgm:spPr/>
    </dgm:pt>
    <dgm:pt modelId="{BDD56DBD-4107-406C-BB90-12B2A864EBF2}" type="pres">
      <dgm:prSet presAssocID="{C4EB394F-75FC-41E3-B655-E09367E4A7C1}" presName="childText" presStyleLbl="bgAcc1" presStyleIdx="2" presStyleCnt="5">
        <dgm:presLayoutVars>
          <dgm:bulletEnabled val="1"/>
        </dgm:presLayoutVars>
      </dgm:prSet>
      <dgm:spPr/>
    </dgm:pt>
    <dgm:pt modelId="{3C27FEE1-89DD-4C06-BA6F-94135EAE852D}" type="pres">
      <dgm:prSet presAssocID="{EF7791FA-B663-454C-92B8-3CD02C7115A8}" presName="root" presStyleCnt="0"/>
      <dgm:spPr/>
    </dgm:pt>
    <dgm:pt modelId="{9B7B7F63-5AB1-4522-9AFE-D2E0701C13BB}" type="pres">
      <dgm:prSet presAssocID="{EF7791FA-B663-454C-92B8-3CD02C7115A8}" presName="rootComposite" presStyleCnt="0"/>
      <dgm:spPr/>
    </dgm:pt>
    <dgm:pt modelId="{36A64E97-6B67-461E-A809-25818469E709}" type="pres">
      <dgm:prSet presAssocID="{EF7791FA-B663-454C-92B8-3CD02C7115A8}" presName="rootText" presStyleLbl="node1" presStyleIdx="3" presStyleCnt="5"/>
      <dgm:spPr/>
    </dgm:pt>
    <dgm:pt modelId="{59403116-73FA-4F43-B099-5E69D3E94741}" type="pres">
      <dgm:prSet presAssocID="{EF7791FA-B663-454C-92B8-3CD02C7115A8}" presName="rootConnector" presStyleLbl="node1" presStyleIdx="3" presStyleCnt="5"/>
      <dgm:spPr/>
    </dgm:pt>
    <dgm:pt modelId="{A7C98D89-A65F-4186-A094-8AC92CDDF58E}" type="pres">
      <dgm:prSet presAssocID="{EF7791FA-B663-454C-92B8-3CD02C7115A8}" presName="childShape" presStyleCnt="0"/>
      <dgm:spPr/>
    </dgm:pt>
    <dgm:pt modelId="{36C4D7E8-E58E-4614-BBCF-407CDF9D47C1}" type="pres">
      <dgm:prSet presAssocID="{1590177E-914D-47ED-9358-18CDE5291F3C}" presName="Name13" presStyleLbl="parChTrans1D2" presStyleIdx="3" presStyleCnt="5"/>
      <dgm:spPr/>
    </dgm:pt>
    <dgm:pt modelId="{CFF950F1-FAF6-47C1-8560-796EE91C54F1}" type="pres">
      <dgm:prSet presAssocID="{15CDD59A-4118-462E-9AF3-2012230F8FF8}" presName="childText" presStyleLbl="bgAcc1" presStyleIdx="3" presStyleCnt="5">
        <dgm:presLayoutVars>
          <dgm:bulletEnabled val="1"/>
        </dgm:presLayoutVars>
      </dgm:prSet>
      <dgm:spPr/>
    </dgm:pt>
    <dgm:pt modelId="{A28B4EB2-57B2-4063-BE43-F8F10E9063C9}" type="pres">
      <dgm:prSet presAssocID="{48A40861-92A6-4BC3-9C77-7696C90B916D}" presName="root" presStyleCnt="0"/>
      <dgm:spPr/>
    </dgm:pt>
    <dgm:pt modelId="{706987B8-CCA9-4EBD-A4AA-7DC628F2F1EA}" type="pres">
      <dgm:prSet presAssocID="{48A40861-92A6-4BC3-9C77-7696C90B916D}" presName="rootComposite" presStyleCnt="0"/>
      <dgm:spPr/>
    </dgm:pt>
    <dgm:pt modelId="{87A46922-C0D2-4BF3-8E62-045CF1E00564}" type="pres">
      <dgm:prSet presAssocID="{48A40861-92A6-4BC3-9C77-7696C90B916D}" presName="rootText" presStyleLbl="node1" presStyleIdx="4" presStyleCnt="5"/>
      <dgm:spPr/>
    </dgm:pt>
    <dgm:pt modelId="{18AEABB5-AA10-4E75-96C5-6996867FA5CE}" type="pres">
      <dgm:prSet presAssocID="{48A40861-92A6-4BC3-9C77-7696C90B916D}" presName="rootConnector" presStyleLbl="node1" presStyleIdx="4" presStyleCnt="5"/>
      <dgm:spPr/>
    </dgm:pt>
    <dgm:pt modelId="{C3D15B94-F518-4522-887B-B2F67C652844}" type="pres">
      <dgm:prSet presAssocID="{48A40861-92A6-4BC3-9C77-7696C90B916D}" presName="childShape" presStyleCnt="0"/>
      <dgm:spPr/>
    </dgm:pt>
    <dgm:pt modelId="{9BF0450F-0679-44F3-B608-8C08992D40E4}" type="pres">
      <dgm:prSet presAssocID="{202FFCDF-55BA-47EA-BAAD-21974417898F}" presName="Name13" presStyleLbl="parChTrans1D2" presStyleIdx="4" presStyleCnt="5"/>
      <dgm:spPr/>
    </dgm:pt>
    <dgm:pt modelId="{41750BCD-BAB3-441D-BC58-D53343792167}" type="pres">
      <dgm:prSet presAssocID="{B39C6C45-E585-4E5A-91A5-79AC0839519C}" presName="childText" presStyleLbl="bgAcc1" presStyleIdx="4" presStyleCnt="5">
        <dgm:presLayoutVars>
          <dgm:bulletEnabled val="1"/>
        </dgm:presLayoutVars>
      </dgm:prSet>
      <dgm:spPr/>
    </dgm:pt>
  </dgm:ptLst>
  <dgm:cxnLst>
    <dgm:cxn modelId="{30548806-99C6-4FA6-85EC-8555F69F6CE8}" srcId="{10BBC49C-8F70-4A47-9FE8-85DE6AD6E3C1}" destId="{48A40861-92A6-4BC3-9C77-7696C90B916D}" srcOrd="4" destOrd="0" parTransId="{2FBA9FF5-11A4-4582-B2FC-5703E2DFC80E}" sibTransId="{584B0705-3C72-49A4-89DF-24990995D6E5}"/>
    <dgm:cxn modelId="{9A163609-A57D-4091-8B60-94C18EB234CF}" type="presOf" srcId="{63146190-0378-40ED-9114-61B8C7FF0618}" destId="{BE5F0AAB-CDB9-4BC4-B0C2-B59D152477A1}" srcOrd="1" destOrd="0" presId="urn:microsoft.com/office/officeart/2005/8/layout/hierarchy3"/>
    <dgm:cxn modelId="{E954C609-4CA1-4DC1-ACD6-F43F4C0E8262}" type="presOf" srcId="{EF7791FA-B663-454C-92B8-3CD02C7115A8}" destId="{59403116-73FA-4F43-B099-5E69D3E94741}" srcOrd="1" destOrd="0" presId="urn:microsoft.com/office/officeart/2005/8/layout/hierarchy3"/>
    <dgm:cxn modelId="{4919E412-2C11-4E54-A617-B583658C1D50}" type="presOf" srcId="{1F6A5933-2661-4C07-BC12-85C17D7141F5}" destId="{0DEE24F2-2C5A-4938-A76A-E360DFC0E19E}" srcOrd="0" destOrd="0" presId="urn:microsoft.com/office/officeart/2005/8/layout/hierarchy3"/>
    <dgm:cxn modelId="{D300EC14-342F-4612-B761-17645DA8CE4D}" type="presOf" srcId="{202FFCDF-55BA-47EA-BAAD-21974417898F}" destId="{9BF0450F-0679-44F3-B608-8C08992D40E4}" srcOrd="0" destOrd="0" presId="urn:microsoft.com/office/officeart/2005/8/layout/hierarchy3"/>
    <dgm:cxn modelId="{C211631F-5D89-4472-A19D-07493E40A174}" srcId="{48A40861-92A6-4BC3-9C77-7696C90B916D}" destId="{B39C6C45-E585-4E5A-91A5-79AC0839519C}" srcOrd="0" destOrd="0" parTransId="{202FFCDF-55BA-47EA-BAAD-21974417898F}" sibTransId="{C71FE786-3112-4810-B465-C2BAF74167F1}"/>
    <dgm:cxn modelId="{3F3E3E2B-FCE7-4B4C-AF34-D503414EB7DF}" type="presOf" srcId="{C4EB394F-75FC-41E3-B655-E09367E4A7C1}" destId="{BDD56DBD-4107-406C-BB90-12B2A864EBF2}" srcOrd="0" destOrd="0" presId="urn:microsoft.com/office/officeart/2005/8/layout/hierarchy3"/>
    <dgm:cxn modelId="{947F6630-ACA3-43FC-AECC-ED193ECDEB04}" srcId="{10BBC49C-8F70-4A47-9FE8-85DE6AD6E3C1}" destId="{1E59CA3E-694E-430F-9D44-31E2BAE1AA44}" srcOrd="0" destOrd="0" parTransId="{C1479B6B-B290-49C9-85FA-199FFB5A59D5}" sibTransId="{EBAF44C3-D9E6-4950-BE62-BF098785F351}"/>
    <dgm:cxn modelId="{C2531B38-F0E6-4E81-B847-3DE828BA0634}" srcId="{1E59CA3E-694E-430F-9D44-31E2BAE1AA44}" destId="{D515BAAF-E1A1-43FC-806B-3506E6F52E03}" srcOrd="0" destOrd="0" parTransId="{7A4AEABC-32A7-4667-BA53-A6D51146B0F8}" sibTransId="{4058C9DE-C308-49A3-A14F-A5DE6543ACE1}"/>
    <dgm:cxn modelId="{9948715B-7A5A-4A27-980D-95B11CCE778F}" srcId="{F7ACFD0B-2EF9-4DD4-801F-3369A81A48E2}" destId="{C26116AD-CE8A-4B9C-9561-B575E28DC187}" srcOrd="0" destOrd="0" parTransId="{1F6A5933-2661-4C07-BC12-85C17D7141F5}" sibTransId="{B4E25D85-1EA4-40DE-86E2-1EE77AD88EA0}"/>
    <dgm:cxn modelId="{0DFDFC5B-6743-480F-A727-130372D55A6C}" type="presOf" srcId="{EF7791FA-B663-454C-92B8-3CD02C7115A8}" destId="{36A64E97-6B67-461E-A809-25818469E709}" srcOrd="0" destOrd="0" presId="urn:microsoft.com/office/officeart/2005/8/layout/hierarchy3"/>
    <dgm:cxn modelId="{260B5F52-5AE8-4677-906C-9EE153468985}" srcId="{10BBC49C-8F70-4A47-9FE8-85DE6AD6E3C1}" destId="{F7ACFD0B-2EF9-4DD4-801F-3369A81A48E2}" srcOrd="1" destOrd="0" parTransId="{5F13A177-9320-41E6-BCF0-18753B9DD90F}" sibTransId="{5930FAA1-37CC-4DCA-98F6-01AAF88505AA}"/>
    <dgm:cxn modelId="{E6D51C7E-8D97-4316-AE28-3623BEE8E60C}" srcId="{10BBC49C-8F70-4A47-9FE8-85DE6AD6E3C1}" destId="{63146190-0378-40ED-9114-61B8C7FF0618}" srcOrd="2" destOrd="0" parTransId="{E00742B4-260C-42C1-8E3A-A014A1DAE9B7}" sibTransId="{B6CADA69-DF5C-4E67-8700-30F3B2224F25}"/>
    <dgm:cxn modelId="{B752F77F-80E4-4B26-A5A1-C237437ECE6A}" type="presOf" srcId="{63146190-0378-40ED-9114-61B8C7FF0618}" destId="{6D58BBDF-DAC5-4C38-95E6-003932A79A89}" srcOrd="0" destOrd="0" presId="urn:microsoft.com/office/officeart/2005/8/layout/hierarchy3"/>
    <dgm:cxn modelId="{708C2484-3092-47A2-94A5-980561FAEBE1}" type="presOf" srcId="{89B4FBE9-1BB2-4023-A1A7-385B41566933}" destId="{D4332A30-8B5D-444A-AAE8-D5377490CA57}" srcOrd="0" destOrd="0" presId="urn:microsoft.com/office/officeart/2005/8/layout/hierarchy3"/>
    <dgm:cxn modelId="{2555C686-ADD9-43C0-9080-1D52B5976192}" type="presOf" srcId="{48A40861-92A6-4BC3-9C77-7696C90B916D}" destId="{18AEABB5-AA10-4E75-96C5-6996867FA5CE}" srcOrd="1" destOrd="0" presId="urn:microsoft.com/office/officeart/2005/8/layout/hierarchy3"/>
    <dgm:cxn modelId="{104FEE8F-C6B3-4230-826F-ABD84560EB38}" type="presOf" srcId="{C26116AD-CE8A-4B9C-9561-B575E28DC187}" destId="{B80F89C4-2CF6-45D3-BE79-9E1A36677E82}" srcOrd="0" destOrd="0" presId="urn:microsoft.com/office/officeart/2005/8/layout/hierarchy3"/>
    <dgm:cxn modelId="{7A58DE93-CF98-49F6-87D2-C1D9130358C8}" type="presOf" srcId="{D515BAAF-E1A1-43FC-806B-3506E6F52E03}" destId="{AB3BE233-80BA-4EDA-A2C6-611E17E19635}" srcOrd="0" destOrd="0" presId="urn:microsoft.com/office/officeart/2005/8/layout/hierarchy3"/>
    <dgm:cxn modelId="{B3B4F39A-3822-4886-A55A-E2106FF3FFD5}" type="presOf" srcId="{1E59CA3E-694E-430F-9D44-31E2BAE1AA44}" destId="{563DF4D9-E83F-47C8-9303-0916F4EDD099}" srcOrd="0" destOrd="0" presId="urn:microsoft.com/office/officeart/2005/8/layout/hierarchy3"/>
    <dgm:cxn modelId="{020E7EA5-1349-4DCA-BC64-8016CB3822F1}" type="presOf" srcId="{1590177E-914D-47ED-9358-18CDE5291F3C}" destId="{36C4D7E8-E58E-4614-BBCF-407CDF9D47C1}" srcOrd="0" destOrd="0" presId="urn:microsoft.com/office/officeart/2005/8/layout/hierarchy3"/>
    <dgm:cxn modelId="{734CCDB7-2BDB-4F79-B1C0-4DDAB49D53B4}" type="presOf" srcId="{7A4AEABC-32A7-4667-BA53-A6D51146B0F8}" destId="{E65E4194-8E82-4342-B8E0-6F65F10F7587}" srcOrd="0" destOrd="0" presId="urn:microsoft.com/office/officeart/2005/8/layout/hierarchy3"/>
    <dgm:cxn modelId="{B30FF5B9-92A7-4B85-8ED1-46D02EC61B9E}" type="presOf" srcId="{B39C6C45-E585-4E5A-91A5-79AC0839519C}" destId="{41750BCD-BAB3-441D-BC58-D53343792167}" srcOrd="0" destOrd="0" presId="urn:microsoft.com/office/officeart/2005/8/layout/hierarchy3"/>
    <dgm:cxn modelId="{24F762C5-4423-4DBE-AB1F-01D264C5E438}" type="presOf" srcId="{F7ACFD0B-2EF9-4DD4-801F-3369A81A48E2}" destId="{19199500-7918-420E-B614-76A336E80E4A}" srcOrd="1" destOrd="0" presId="urn:microsoft.com/office/officeart/2005/8/layout/hierarchy3"/>
    <dgm:cxn modelId="{8DCD2ACB-2E09-4C48-96BD-683648194D8C}" type="presOf" srcId="{48A40861-92A6-4BC3-9C77-7696C90B916D}" destId="{87A46922-C0D2-4BF3-8E62-045CF1E00564}" srcOrd="0" destOrd="0" presId="urn:microsoft.com/office/officeart/2005/8/layout/hierarchy3"/>
    <dgm:cxn modelId="{76310AD6-CD19-4F80-80E7-C370F05537E3}" srcId="{EF7791FA-B663-454C-92B8-3CD02C7115A8}" destId="{15CDD59A-4118-462E-9AF3-2012230F8FF8}" srcOrd="0" destOrd="0" parTransId="{1590177E-914D-47ED-9358-18CDE5291F3C}" sibTransId="{0A059FAA-5521-4A26-ADD2-644E7C938366}"/>
    <dgm:cxn modelId="{1FFBD7D8-4FBC-4DF9-8D5F-F85539AC0AB1}" type="presOf" srcId="{15CDD59A-4118-462E-9AF3-2012230F8FF8}" destId="{CFF950F1-FAF6-47C1-8560-796EE91C54F1}" srcOrd="0" destOrd="0" presId="urn:microsoft.com/office/officeart/2005/8/layout/hierarchy3"/>
    <dgm:cxn modelId="{40C50BDF-32A5-4F0C-95D8-28D89F7FA7AE}" type="presOf" srcId="{F7ACFD0B-2EF9-4DD4-801F-3369A81A48E2}" destId="{2BBDCC8D-502C-4AC7-9239-DE9A5E747580}" srcOrd="0" destOrd="0" presId="urn:microsoft.com/office/officeart/2005/8/layout/hierarchy3"/>
    <dgm:cxn modelId="{994FE0E1-BFE7-4AE9-A20E-E6621E8689A1}" type="presOf" srcId="{1E59CA3E-694E-430F-9D44-31E2BAE1AA44}" destId="{521D9149-F188-4E2D-B7D9-7B8663121F03}" srcOrd="1" destOrd="0" presId="urn:microsoft.com/office/officeart/2005/8/layout/hierarchy3"/>
    <dgm:cxn modelId="{9C3D51F0-8D0A-4806-A898-53E880C9961F}" type="presOf" srcId="{10BBC49C-8F70-4A47-9FE8-85DE6AD6E3C1}" destId="{3D213C55-ED7F-49A8-A944-3A1E3017C9C9}" srcOrd="0" destOrd="0" presId="urn:microsoft.com/office/officeart/2005/8/layout/hierarchy3"/>
    <dgm:cxn modelId="{FE3391F6-BDBD-4683-8998-C01AA83111B6}" srcId="{10BBC49C-8F70-4A47-9FE8-85DE6AD6E3C1}" destId="{EF7791FA-B663-454C-92B8-3CD02C7115A8}" srcOrd="3" destOrd="0" parTransId="{77E22287-06D2-40CD-83C9-2F8999A552C1}" sibTransId="{FFFD78B3-07EC-4EB1-A6EF-3B1CFD841447}"/>
    <dgm:cxn modelId="{033788FC-0EC1-4990-821A-C9C6CDBB1BF6}" srcId="{63146190-0378-40ED-9114-61B8C7FF0618}" destId="{C4EB394F-75FC-41E3-B655-E09367E4A7C1}" srcOrd="0" destOrd="0" parTransId="{89B4FBE9-1BB2-4023-A1A7-385B41566933}" sibTransId="{58214085-CAA0-46A8-A46F-74A1B3AD1628}"/>
    <dgm:cxn modelId="{DD3092FE-4266-4178-8C6C-89FFA1FAC2DD}" type="presParOf" srcId="{3D213C55-ED7F-49A8-A944-3A1E3017C9C9}" destId="{ED40C488-128B-4968-8632-C82CA4B4F7AF}" srcOrd="0" destOrd="0" presId="urn:microsoft.com/office/officeart/2005/8/layout/hierarchy3"/>
    <dgm:cxn modelId="{11AB00A2-DBC4-41CC-814D-CC6F61F9F152}" type="presParOf" srcId="{ED40C488-128B-4968-8632-C82CA4B4F7AF}" destId="{941E7987-F6B7-4DA9-BF67-D15753CB1FFF}" srcOrd="0" destOrd="0" presId="urn:microsoft.com/office/officeart/2005/8/layout/hierarchy3"/>
    <dgm:cxn modelId="{7FE3D4CF-EF7D-41DC-887A-800B449DACEE}" type="presParOf" srcId="{941E7987-F6B7-4DA9-BF67-D15753CB1FFF}" destId="{563DF4D9-E83F-47C8-9303-0916F4EDD099}" srcOrd="0" destOrd="0" presId="urn:microsoft.com/office/officeart/2005/8/layout/hierarchy3"/>
    <dgm:cxn modelId="{E72174B0-E05A-4D60-84A1-FF757B769944}" type="presParOf" srcId="{941E7987-F6B7-4DA9-BF67-D15753CB1FFF}" destId="{521D9149-F188-4E2D-B7D9-7B8663121F03}" srcOrd="1" destOrd="0" presId="urn:microsoft.com/office/officeart/2005/8/layout/hierarchy3"/>
    <dgm:cxn modelId="{854F2041-F2D6-43CC-B4A4-033DAAA04120}" type="presParOf" srcId="{ED40C488-128B-4968-8632-C82CA4B4F7AF}" destId="{F3F277CB-FEC0-4353-B14D-0DB8F0B8FA21}" srcOrd="1" destOrd="0" presId="urn:microsoft.com/office/officeart/2005/8/layout/hierarchy3"/>
    <dgm:cxn modelId="{8306A65B-A6FF-4F87-864A-0FFDD55E7F13}" type="presParOf" srcId="{F3F277CB-FEC0-4353-B14D-0DB8F0B8FA21}" destId="{E65E4194-8E82-4342-B8E0-6F65F10F7587}" srcOrd="0" destOrd="0" presId="urn:microsoft.com/office/officeart/2005/8/layout/hierarchy3"/>
    <dgm:cxn modelId="{61354565-625A-4208-B726-892D1109963E}" type="presParOf" srcId="{F3F277CB-FEC0-4353-B14D-0DB8F0B8FA21}" destId="{AB3BE233-80BA-4EDA-A2C6-611E17E19635}" srcOrd="1" destOrd="0" presId="urn:microsoft.com/office/officeart/2005/8/layout/hierarchy3"/>
    <dgm:cxn modelId="{3A557A6F-6A47-4FDB-BBED-8E69AE3736F3}" type="presParOf" srcId="{3D213C55-ED7F-49A8-A944-3A1E3017C9C9}" destId="{8AC22428-6BA3-4E79-AE64-2ABB885EA2AC}" srcOrd="1" destOrd="0" presId="urn:microsoft.com/office/officeart/2005/8/layout/hierarchy3"/>
    <dgm:cxn modelId="{67E5A268-8ED0-469D-AC31-65B9551FE6B1}" type="presParOf" srcId="{8AC22428-6BA3-4E79-AE64-2ABB885EA2AC}" destId="{CB61C805-7F25-45CF-8A09-4F5E99E45097}" srcOrd="0" destOrd="0" presId="urn:microsoft.com/office/officeart/2005/8/layout/hierarchy3"/>
    <dgm:cxn modelId="{4E63D9F6-8148-47E0-BD80-9CB44F7B938E}" type="presParOf" srcId="{CB61C805-7F25-45CF-8A09-4F5E99E45097}" destId="{2BBDCC8D-502C-4AC7-9239-DE9A5E747580}" srcOrd="0" destOrd="0" presId="urn:microsoft.com/office/officeart/2005/8/layout/hierarchy3"/>
    <dgm:cxn modelId="{8F2DA3C5-F209-4A77-BA40-8A715FC7E521}" type="presParOf" srcId="{CB61C805-7F25-45CF-8A09-4F5E99E45097}" destId="{19199500-7918-420E-B614-76A336E80E4A}" srcOrd="1" destOrd="0" presId="urn:microsoft.com/office/officeart/2005/8/layout/hierarchy3"/>
    <dgm:cxn modelId="{4E456435-0367-452D-9908-0282FFA7D5FE}" type="presParOf" srcId="{8AC22428-6BA3-4E79-AE64-2ABB885EA2AC}" destId="{247565D5-A828-4A3D-81E8-CC0E68512DC8}" srcOrd="1" destOrd="0" presId="urn:microsoft.com/office/officeart/2005/8/layout/hierarchy3"/>
    <dgm:cxn modelId="{CC285350-F909-4E4B-A26C-4A2EDEAFD496}" type="presParOf" srcId="{247565D5-A828-4A3D-81E8-CC0E68512DC8}" destId="{0DEE24F2-2C5A-4938-A76A-E360DFC0E19E}" srcOrd="0" destOrd="0" presId="urn:microsoft.com/office/officeart/2005/8/layout/hierarchy3"/>
    <dgm:cxn modelId="{CF9B8A07-8B12-4598-9D1F-FC106F855597}" type="presParOf" srcId="{247565D5-A828-4A3D-81E8-CC0E68512DC8}" destId="{B80F89C4-2CF6-45D3-BE79-9E1A36677E82}" srcOrd="1" destOrd="0" presId="urn:microsoft.com/office/officeart/2005/8/layout/hierarchy3"/>
    <dgm:cxn modelId="{442E13FD-8900-4645-92CC-0460E1DF62C4}" type="presParOf" srcId="{3D213C55-ED7F-49A8-A944-3A1E3017C9C9}" destId="{B60D1E1F-7656-4D1D-80E0-ADD4CF268341}" srcOrd="2" destOrd="0" presId="urn:microsoft.com/office/officeart/2005/8/layout/hierarchy3"/>
    <dgm:cxn modelId="{D1401ACE-9CC9-4EB7-92AF-175168EBAD40}" type="presParOf" srcId="{B60D1E1F-7656-4D1D-80E0-ADD4CF268341}" destId="{C789362D-8E00-4C75-A444-80159A7EEDAB}" srcOrd="0" destOrd="0" presId="urn:microsoft.com/office/officeart/2005/8/layout/hierarchy3"/>
    <dgm:cxn modelId="{A7C550B7-64D3-4AE7-B0A1-5A44D908EC6C}" type="presParOf" srcId="{C789362D-8E00-4C75-A444-80159A7EEDAB}" destId="{6D58BBDF-DAC5-4C38-95E6-003932A79A89}" srcOrd="0" destOrd="0" presId="urn:microsoft.com/office/officeart/2005/8/layout/hierarchy3"/>
    <dgm:cxn modelId="{466A274C-28FA-4FD7-B11B-7E6090076763}" type="presParOf" srcId="{C789362D-8E00-4C75-A444-80159A7EEDAB}" destId="{BE5F0AAB-CDB9-4BC4-B0C2-B59D152477A1}" srcOrd="1" destOrd="0" presId="urn:microsoft.com/office/officeart/2005/8/layout/hierarchy3"/>
    <dgm:cxn modelId="{DE657DB7-6A23-42E4-AD39-8B04BB9A0640}" type="presParOf" srcId="{B60D1E1F-7656-4D1D-80E0-ADD4CF268341}" destId="{9A84D284-D20E-4B89-B7C4-339BFB548ECA}" srcOrd="1" destOrd="0" presId="urn:microsoft.com/office/officeart/2005/8/layout/hierarchy3"/>
    <dgm:cxn modelId="{A13F44F6-3D89-4F21-9AD0-7142EBA51F49}" type="presParOf" srcId="{9A84D284-D20E-4B89-B7C4-339BFB548ECA}" destId="{D4332A30-8B5D-444A-AAE8-D5377490CA57}" srcOrd="0" destOrd="0" presId="urn:microsoft.com/office/officeart/2005/8/layout/hierarchy3"/>
    <dgm:cxn modelId="{B3C6C224-97B2-43A6-B52C-0398BE202BE6}" type="presParOf" srcId="{9A84D284-D20E-4B89-B7C4-339BFB548ECA}" destId="{BDD56DBD-4107-406C-BB90-12B2A864EBF2}" srcOrd="1" destOrd="0" presId="urn:microsoft.com/office/officeart/2005/8/layout/hierarchy3"/>
    <dgm:cxn modelId="{6ECC0342-FE5D-40C5-82A4-3E1E38AEFD33}" type="presParOf" srcId="{3D213C55-ED7F-49A8-A944-3A1E3017C9C9}" destId="{3C27FEE1-89DD-4C06-BA6F-94135EAE852D}" srcOrd="3" destOrd="0" presId="urn:microsoft.com/office/officeart/2005/8/layout/hierarchy3"/>
    <dgm:cxn modelId="{CCC2694F-C29A-4821-B8CF-0F540008929A}" type="presParOf" srcId="{3C27FEE1-89DD-4C06-BA6F-94135EAE852D}" destId="{9B7B7F63-5AB1-4522-9AFE-D2E0701C13BB}" srcOrd="0" destOrd="0" presId="urn:microsoft.com/office/officeart/2005/8/layout/hierarchy3"/>
    <dgm:cxn modelId="{8E953FBE-A3F6-491C-8B3B-387F349483A9}" type="presParOf" srcId="{9B7B7F63-5AB1-4522-9AFE-D2E0701C13BB}" destId="{36A64E97-6B67-461E-A809-25818469E709}" srcOrd="0" destOrd="0" presId="urn:microsoft.com/office/officeart/2005/8/layout/hierarchy3"/>
    <dgm:cxn modelId="{E79F94BB-52CB-444C-8D39-E572FFE7E173}" type="presParOf" srcId="{9B7B7F63-5AB1-4522-9AFE-D2E0701C13BB}" destId="{59403116-73FA-4F43-B099-5E69D3E94741}" srcOrd="1" destOrd="0" presId="urn:microsoft.com/office/officeart/2005/8/layout/hierarchy3"/>
    <dgm:cxn modelId="{C0FFE8F2-D3B0-4D9B-A62F-6F39D8C07A8C}" type="presParOf" srcId="{3C27FEE1-89DD-4C06-BA6F-94135EAE852D}" destId="{A7C98D89-A65F-4186-A094-8AC92CDDF58E}" srcOrd="1" destOrd="0" presId="urn:microsoft.com/office/officeart/2005/8/layout/hierarchy3"/>
    <dgm:cxn modelId="{E7B53C5A-F6AE-4FFA-9B88-C0413C75976E}" type="presParOf" srcId="{A7C98D89-A65F-4186-A094-8AC92CDDF58E}" destId="{36C4D7E8-E58E-4614-BBCF-407CDF9D47C1}" srcOrd="0" destOrd="0" presId="urn:microsoft.com/office/officeart/2005/8/layout/hierarchy3"/>
    <dgm:cxn modelId="{BB6E90B0-AB7B-47F8-A199-68E04D9B21E0}" type="presParOf" srcId="{A7C98D89-A65F-4186-A094-8AC92CDDF58E}" destId="{CFF950F1-FAF6-47C1-8560-796EE91C54F1}" srcOrd="1" destOrd="0" presId="urn:microsoft.com/office/officeart/2005/8/layout/hierarchy3"/>
    <dgm:cxn modelId="{7EEC76A5-3791-4174-8297-5C40BCAADE9B}" type="presParOf" srcId="{3D213C55-ED7F-49A8-A944-3A1E3017C9C9}" destId="{A28B4EB2-57B2-4063-BE43-F8F10E9063C9}" srcOrd="4" destOrd="0" presId="urn:microsoft.com/office/officeart/2005/8/layout/hierarchy3"/>
    <dgm:cxn modelId="{993A8D4A-BFDD-4712-95EA-3ED642E8EE35}" type="presParOf" srcId="{A28B4EB2-57B2-4063-BE43-F8F10E9063C9}" destId="{706987B8-CCA9-4EBD-A4AA-7DC628F2F1EA}" srcOrd="0" destOrd="0" presId="urn:microsoft.com/office/officeart/2005/8/layout/hierarchy3"/>
    <dgm:cxn modelId="{B35F7C59-C31D-4A20-8823-F62ABA3F2CD4}" type="presParOf" srcId="{706987B8-CCA9-4EBD-A4AA-7DC628F2F1EA}" destId="{87A46922-C0D2-4BF3-8E62-045CF1E00564}" srcOrd="0" destOrd="0" presId="urn:microsoft.com/office/officeart/2005/8/layout/hierarchy3"/>
    <dgm:cxn modelId="{D084C1B2-6AA7-4771-A3C1-2A88EFA8C90F}" type="presParOf" srcId="{706987B8-CCA9-4EBD-A4AA-7DC628F2F1EA}" destId="{18AEABB5-AA10-4E75-96C5-6996867FA5CE}" srcOrd="1" destOrd="0" presId="urn:microsoft.com/office/officeart/2005/8/layout/hierarchy3"/>
    <dgm:cxn modelId="{E484B22F-7E42-4C95-B75C-728E294777BE}" type="presParOf" srcId="{A28B4EB2-57B2-4063-BE43-F8F10E9063C9}" destId="{C3D15B94-F518-4522-887B-B2F67C652844}" srcOrd="1" destOrd="0" presId="urn:microsoft.com/office/officeart/2005/8/layout/hierarchy3"/>
    <dgm:cxn modelId="{EBC9FC25-822C-44FD-82BF-B05A26DF9F8D}" type="presParOf" srcId="{C3D15B94-F518-4522-887B-B2F67C652844}" destId="{9BF0450F-0679-44F3-B608-8C08992D40E4}" srcOrd="0" destOrd="0" presId="urn:microsoft.com/office/officeart/2005/8/layout/hierarchy3"/>
    <dgm:cxn modelId="{343DF2B1-7A01-4B8E-B617-D680519099D4}" type="presParOf" srcId="{C3D15B94-F518-4522-887B-B2F67C652844}" destId="{41750BCD-BAB3-441D-BC58-D53343792167}"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864A56C-B490-4FDA-8633-7568E4CCB21E}" type="doc">
      <dgm:prSet loTypeId="urn:microsoft.com/office/officeart/2008/layout/LinedList" loCatId="list" qsTypeId="urn:microsoft.com/office/officeart/2005/8/quickstyle/simple4" qsCatId="simple" csTypeId="urn:microsoft.com/office/officeart/2005/8/colors/colorful1" csCatId="colorful" phldr="1"/>
      <dgm:spPr/>
      <dgm:t>
        <a:bodyPr/>
        <a:lstStyle/>
        <a:p>
          <a:endParaRPr lang="en-US"/>
        </a:p>
      </dgm:t>
    </dgm:pt>
    <dgm:pt modelId="{ECB233FD-4204-49E5-AA1F-7B2A3C008A5D}">
      <dgm:prSet/>
      <dgm:spPr/>
      <dgm:t>
        <a:bodyPr/>
        <a:lstStyle/>
        <a:p>
          <a:r>
            <a:rPr lang="en-US" b="0" i="0"/>
            <a:t>SILKOUT $60</a:t>
          </a:r>
          <a:endParaRPr lang="en-US"/>
        </a:p>
      </dgm:t>
    </dgm:pt>
    <dgm:pt modelId="{E5637C1F-B29F-4884-9EAF-AF56F61CD8F3}" type="parTrans" cxnId="{83ECA1D6-2F7A-43F5-B834-958B5CD4980B}">
      <dgm:prSet/>
      <dgm:spPr/>
      <dgm:t>
        <a:bodyPr/>
        <a:lstStyle/>
        <a:p>
          <a:endParaRPr lang="en-US"/>
        </a:p>
      </dgm:t>
    </dgm:pt>
    <dgm:pt modelId="{AC415304-43FF-4373-A7A6-46495571781C}" type="sibTrans" cxnId="{83ECA1D6-2F7A-43F5-B834-958B5CD4980B}">
      <dgm:prSet/>
      <dgm:spPr/>
      <dgm:t>
        <a:bodyPr/>
        <a:lstStyle/>
        <a:p>
          <a:endParaRPr lang="en-US"/>
        </a:p>
      </dgm:t>
    </dgm:pt>
    <dgm:pt modelId="{E61E783E-D956-487E-B3F1-2D7A2E816E36}">
      <dgm:prSet/>
      <dgm:spPr/>
      <dgm:t>
        <a:bodyPr/>
        <a:lstStyle/>
        <a:p>
          <a:r>
            <a:rPr lang="en-US" b="0" i="0"/>
            <a:t>ROLLERSET $55</a:t>
          </a:r>
          <a:endParaRPr lang="en-US"/>
        </a:p>
      </dgm:t>
    </dgm:pt>
    <dgm:pt modelId="{A2E8566F-923A-4C2D-85F3-9DE74798B172}" type="parTrans" cxnId="{9B52F71A-1058-41AA-8228-11BF1475FA95}">
      <dgm:prSet/>
      <dgm:spPr/>
      <dgm:t>
        <a:bodyPr/>
        <a:lstStyle/>
        <a:p>
          <a:endParaRPr lang="en-US"/>
        </a:p>
      </dgm:t>
    </dgm:pt>
    <dgm:pt modelId="{FAE9EB79-C2E2-4416-A810-C91583ACB8A6}" type="sibTrans" cxnId="{9B52F71A-1058-41AA-8228-11BF1475FA95}">
      <dgm:prSet/>
      <dgm:spPr/>
      <dgm:t>
        <a:bodyPr/>
        <a:lstStyle/>
        <a:p>
          <a:endParaRPr lang="en-US"/>
        </a:p>
      </dgm:t>
    </dgm:pt>
    <dgm:pt modelId="{7216122D-2144-472D-8317-6F9CDE0EB1E2}">
      <dgm:prSet/>
      <dgm:spPr/>
      <dgm:t>
        <a:bodyPr/>
        <a:lstStyle/>
        <a:p>
          <a:r>
            <a:rPr lang="en-US" b="0" i="0"/>
            <a:t>TRIM $15</a:t>
          </a:r>
          <a:endParaRPr lang="en-US"/>
        </a:p>
      </dgm:t>
    </dgm:pt>
    <dgm:pt modelId="{F9DE7933-7B3A-4648-A5CE-9759D088A0F2}" type="parTrans" cxnId="{C88B3C57-0388-4053-BFA0-63C545A0EE7D}">
      <dgm:prSet/>
      <dgm:spPr/>
      <dgm:t>
        <a:bodyPr/>
        <a:lstStyle/>
        <a:p>
          <a:endParaRPr lang="en-US"/>
        </a:p>
      </dgm:t>
    </dgm:pt>
    <dgm:pt modelId="{8E260A27-D538-4508-B475-70467FEE3BF2}" type="sibTrans" cxnId="{C88B3C57-0388-4053-BFA0-63C545A0EE7D}">
      <dgm:prSet/>
      <dgm:spPr/>
      <dgm:t>
        <a:bodyPr/>
        <a:lstStyle/>
        <a:p>
          <a:endParaRPr lang="en-US"/>
        </a:p>
      </dgm:t>
    </dgm:pt>
    <dgm:pt modelId="{2E2729CF-E09F-4E98-970A-7EF8C4D55D51}">
      <dgm:prSet/>
      <dgm:spPr/>
      <dgm:t>
        <a:bodyPr/>
        <a:lstStyle/>
        <a:p>
          <a:r>
            <a:rPr lang="en-US" b="0" i="0"/>
            <a:t>CUT &amp; STYLES $70</a:t>
          </a:r>
          <a:endParaRPr lang="en-US"/>
        </a:p>
      </dgm:t>
    </dgm:pt>
    <dgm:pt modelId="{01072AEC-223F-4C59-8E6D-FA97EBA637C3}" type="parTrans" cxnId="{98CDA765-97B9-4FEC-ACB8-AF73407AD14F}">
      <dgm:prSet/>
      <dgm:spPr/>
      <dgm:t>
        <a:bodyPr/>
        <a:lstStyle/>
        <a:p>
          <a:endParaRPr lang="en-US"/>
        </a:p>
      </dgm:t>
    </dgm:pt>
    <dgm:pt modelId="{8BFD4E3D-D718-48AD-92B4-9222010689F9}" type="sibTrans" cxnId="{98CDA765-97B9-4FEC-ACB8-AF73407AD14F}">
      <dgm:prSet/>
      <dgm:spPr/>
      <dgm:t>
        <a:bodyPr/>
        <a:lstStyle/>
        <a:p>
          <a:endParaRPr lang="en-US"/>
        </a:p>
      </dgm:t>
    </dgm:pt>
    <dgm:pt modelId="{78C69866-A8C1-412E-84E5-A94F0AA78729}">
      <dgm:prSet/>
      <dgm:spPr/>
      <dgm:t>
        <a:bodyPr/>
        <a:lstStyle/>
        <a:p>
          <a:r>
            <a:rPr lang="en-US" b="0" i="0" dirty="0"/>
            <a:t>QUICK WEAVE $80</a:t>
          </a:r>
          <a:endParaRPr lang="en-US" dirty="0"/>
        </a:p>
      </dgm:t>
    </dgm:pt>
    <dgm:pt modelId="{76D2E602-9D0C-4184-95CC-5812A5467ADF}" type="parTrans" cxnId="{3F281ABC-A59E-4196-8B5B-35FE364DF2C5}">
      <dgm:prSet/>
      <dgm:spPr/>
      <dgm:t>
        <a:bodyPr/>
        <a:lstStyle/>
        <a:p>
          <a:endParaRPr lang="en-US"/>
        </a:p>
      </dgm:t>
    </dgm:pt>
    <dgm:pt modelId="{B347DBA2-1D39-445E-A2C5-7E512A7AE36E}" type="sibTrans" cxnId="{3F281ABC-A59E-4196-8B5B-35FE364DF2C5}">
      <dgm:prSet/>
      <dgm:spPr/>
      <dgm:t>
        <a:bodyPr/>
        <a:lstStyle/>
        <a:p>
          <a:endParaRPr lang="en-US"/>
        </a:p>
      </dgm:t>
    </dgm:pt>
    <dgm:pt modelId="{287EF0D2-1428-4C53-92CF-EAF7855A2803}" type="pres">
      <dgm:prSet presAssocID="{0864A56C-B490-4FDA-8633-7568E4CCB21E}" presName="vert0" presStyleCnt="0">
        <dgm:presLayoutVars>
          <dgm:dir/>
          <dgm:animOne val="branch"/>
          <dgm:animLvl val="lvl"/>
        </dgm:presLayoutVars>
      </dgm:prSet>
      <dgm:spPr/>
    </dgm:pt>
    <dgm:pt modelId="{7D9FF9F7-50F8-4B48-9BA3-C1053C5B7A79}" type="pres">
      <dgm:prSet presAssocID="{ECB233FD-4204-49E5-AA1F-7B2A3C008A5D}" presName="thickLine" presStyleLbl="alignNode1" presStyleIdx="0" presStyleCnt="5"/>
      <dgm:spPr/>
    </dgm:pt>
    <dgm:pt modelId="{9927390C-4D15-45DC-818D-B0100E9CDD01}" type="pres">
      <dgm:prSet presAssocID="{ECB233FD-4204-49E5-AA1F-7B2A3C008A5D}" presName="horz1" presStyleCnt="0"/>
      <dgm:spPr/>
    </dgm:pt>
    <dgm:pt modelId="{81646044-9109-40D5-ADF9-2378E0764D75}" type="pres">
      <dgm:prSet presAssocID="{ECB233FD-4204-49E5-AA1F-7B2A3C008A5D}" presName="tx1" presStyleLbl="revTx" presStyleIdx="0" presStyleCnt="5"/>
      <dgm:spPr/>
    </dgm:pt>
    <dgm:pt modelId="{96F0CA1E-2147-42A5-A534-621C16A9674D}" type="pres">
      <dgm:prSet presAssocID="{ECB233FD-4204-49E5-AA1F-7B2A3C008A5D}" presName="vert1" presStyleCnt="0"/>
      <dgm:spPr/>
    </dgm:pt>
    <dgm:pt modelId="{416CBE2C-2F94-4CBF-9680-01C03F219120}" type="pres">
      <dgm:prSet presAssocID="{E61E783E-D956-487E-B3F1-2D7A2E816E36}" presName="thickLine" presStyleLbl="alignNode1" presStyleIdx="1" presStyleCnt="5"/>
      <dgm:spPr/>
    </dgm:pt>
    <dgm:pt modelId="{61E2D7EB-1B85-404B-87EE-0DB1695F5DA4}" type="pres">
      <dgm:prSet presAssocID="{E61E783E-D956-487E-B3F1-2D7A2E816E36}" presName="horz1" presStyleCnt="0"/>
      <dgm:spPr/>
    </dgm:pt>
    <dgm:pt modelId="{18BEB2D3-0D88-4835-9246-006A321154D8}" type="pres">
      <dgm:prSet presAssocID="{E61E783E-D956-487E-B3F1-2D7A2E816E36}" presName="tx1" presStyleLbl="revTx" presStyleIdx="1" presStyleCnt="5"/>
      <dgm:spPr/>
    </dgm:pt>
    <dgm:pt modelId="{2C30825D-14C6-4D00-B1D4-6837C123C528}" type="pres">
      <dgm:prSet presAssocID="{E61E783E-D956-487E-B3F1-2D7A2E816E36}" presName="vert1" presStyleCnt="0"/>
      <dgm:spPr/>
    </dgm:pt>
    <dgm:pt modelId="{9D29C442-13BB-4089-85AA-C4E279346CC0}" type="pres">
      <dgm:prSet presAssocID="{7216122D-2144-472D-8317-6F9CDE0EB1E2}" presName="thickLine" presStyleLbl="alignNode1" presStyleIdx="2" presStyleCnt="5"/>
      <dgm:spPr/>
    </dgm:pt>
    <dgm:pt modelId="{3304E9A9-7ABA-4C3C-BF4C-632952A78567}" type="pres">
      <dgm:prSet presAssocID="{7216122D-2144-472D-8317-6F9CDE0EB1E2}" presName="horz1" presStyleCnt="0"/>
      <dgm:spPr/>
    </dgm:pt>
    <dgm:pt modelId="{A9CF8C26-D279-4401-92D0-A75B94D64F10}" type="pres">
      <dgm:prSet presAssocID="{7216122D-2144-472D-8317-6F9CDE0EB1E2}" presName="tx1" presStyleLbl="revTx" presStyleIdx="2" presStyleCnt="5"/>
      <dgm:spPr/>
    </dgm:pt>
    <dgm:pt modelId="{E53575FE-31D7-45FF-94A4-59334E0E10AA}" type="pres">
      <dgm:prSet presAssocID="{7216122D-2144-472D-8317-6F9CDE0EB1E2}" presName="vert1" presStyleCnt="0"/>
      <dgm:spPr/>
    </dgm:pt>
    <dgm:pt modelId="{0478403B-783B-476C-8B63-898EDF5EB7EB}" type="pres">
      <dgm:prSet presAssocID="{2E2729CF-E09F-4E98-970A-7EF8C4D55D51}" presName="thickLine" presStyleLbl="alignNode1" presStyleIdx="3" presStyleCnt="5"/>
      <dgm:spPr/>
    </dgm:pt>
    <dgm:pt modelId="{9D42F363-62D4-4C50-8B47-E4C0C5851BCE}" type="pres">
      <dgm:prSet presAssocID="{2E2729CF-E09F-4E98-970A-7EF8C4D55D51}" presName="horz1" presStyleCnt="0"/>
      <dgm:spPr/>
    </dgm:pt>
    <dgm:pt modelId="{C54AEBDE-7E04-41EB-B6C0-D4D6E84EF49B}" type="pres">
      <dgm:prSet presAssocID="{2E2729CF-E09F-4E98-970A-7EF8C4D55D51}" presName="tx1" presStyleLbl="revTx" presStyleIdx="3" presStyleCnt="5"/>
      <dgm:spPr/>
    </dgm:pt>
    <dgm:pt modelId="{98ECDF79-38E5-4319-B450-6FD74711790E}" type="pres">
      <dgm:prSet presAssocID="{2E2729CF-E09F-4E98-970A-7EF8C4D55D51}" presName="vert1" presStyleCnt="0"/>
      <dgm:spPr/>
    </dgm:pt>
    <dgm:pt modelId="{2F8EEB21-4860-4E39-873A-3C67991A0A64}" type="pres">
      <dgm:prSet presAssocID="{78C69866-A8C1-412E-84E5-A94F0AA78729}" presName="thickLine" presStyleLbl="alignNode1" presStyleIdx="4" presStyleCnt="5"/>
      <dgm:spPr/>
    </dgm:pt>
    <dgm:pt modelId="{4016BCBB-FA17-4533-A5A2-C7EC326820FD}" type="pres">
      <dgm:prSet presAssocID="{78C69866-A8C1-412E-84E5-A94F0AA78729}" presName="horz1" presStyleCnt="0"/>
      <dgm:spPr/>
    </dgm:pt>
    <dgm:pt modelId="{AE463EC5-3E05-4321-AE8A-1FF1DCE7C930}" type="pres">
      <dgm:prSet presAssocID="{78C69866-A8C1-412E-84E5-A94F0AA78729}" presName="tx1" presStyleLbl="revTx" presStyleIdx="4" presStyleCnt="5"/>
      <dgm:spPr/>
    </dgm:pt>
    <dgm:pt modelId="{E6442507-BAC5-4814-847B-CE6487D514D4}" type="pres">
      <dgm:prSet presAssocID="{78C69866-A8C1-412E-84E5-A94F0AA78729}" presName="vert1" presStyleCnt="0"/>
      <dgm:spPr/>
    </dgm:pt>
  </dgm:ptLst>
  <dgm:cxnLst>
    <dgm:cxn modelId="{9B52F71A-1058-41AA-8228-11BF1475FA95}" srcId="{0864A56C-B490-4FDA-8633-7568E4CCB21E}" destId="{E61E783E-D956-487E-B3F1-2D7A2E816E36}" srcOrd="1" destOrd="0" parTransId="{A2E8566F-923A-4C2D-85F3-9DE74798B172}" sibTransId="{FAE9EB79-C2E2-4416-A810-C91583ACB8A6}"/>
    <dgm:cxn modelId="{82C35020-0C0A-450C-B38C-38727287B386}" type="presOf" srcId="{7216122D-2144-472D-8317-6F9CDE0EB1E2}" destId="{A9CF8C26-D279-4401-92D0-A75B94D64F10}" srcOrd="0" destOrd="0" presId="urn:microsoft.com/office/officeart/2008/layout/LinedList"/>
    <dgm:cxn modelId="{98CDA765-97B9-4FEC-ACB8-AF73407AD14F}" srcId="{0864A56C-B490-4FDA-8633-7568E4CCB21E}" destId="{2E2729CF-E09F-4E98-970A-7EF8C4D55D51}" srcOrd="3" destOrd="0" parTransId="{01072AEC-223F-4C59-8E6D-FA97EBA637C3}" sibTransId="{8BFD4E3D-D718-48AD-92B4-9222010689F9}"/>
    <dgm:cxn modelId="{D0B6566F-1499-4E7F-B452-BCC8AE416ED7}" type="presOf" srcId="{ECB233FD-4204-49E5-AA1F-7B2A3C008A5D}" destId="{81646044-9109-40D5-ADF9-2378E0764D75}" srcOrd="0" destOrd="0" presId="urn:microsoft.com/office/officeart/2008/layout/LinedList"/>
    <dgm:cxn modelId="{C88B3C57-0388-4053-BFA0-63C545A0EE7D}" srcId="{0864A56C-B490-4FDA-8633-7568E4CCB21E}" destId="{7216122D-2144-472D-8317-6F9CDE0EB1E2}" srcOrd="2" destOrd="0" parTransId="{F9DE7933-7B3A-4648-A5CE-9759D088A0F2}" sibTransId="{8E260A27-D538-4508-B475-70467FEE3BF2}"/>
    <dgm:cxn modelId="{C9F2EE8C-4A78-48E9-861C-AEF23B032F42}" type="presOf" srcId="{0864A56C-B490-4FDA-8633-7568E4CCB21E}" destId="{287EF0D2-1428-4C53-92CF-EAF7855A2803}" srcOrd="0" destOrd="0" presId="urn:microsoft.com/office/officeart/2008/layout/LinedList"/>
    <dgm:cxn modelId="{F7EAA9AE-DEA7-4DC8-B626-8FA987C3FF88}" type="presOf" srcId="{2E2729CF-E09F-4E98-970A-7EF8C4D55D51}" destId="{C54AEBDE-7E04-41EB-B6C0-D4D6E84EF49B}" srcOrd="0" destOrd="0" presId="urn:microsoft.com/office/officeart/2008/layout/LinedList"/>
    <dgm:cxn modelId="{3F281ABC-A59E-4196-8B5B-35FE364DF2C5}" srcId="{0864A56C-B490-4FDA-8633-7568E4CCB21E}" destId="{78C69866-A8C1-412E-84E5-A94F0AA78729}" srcOrd="4" destOrd="0" parTransId="{76D2E602-9D0C-4184-95CC-5812A5467ADF}" sibTransId="{B347DBA2-1D39-445E-A2C5-7E512A7AE36E}"/>
    <dgm:cxn modelId="{94E9DCC8-D1EB-4FD7-B5B7-38B08E5175A2}" type="presOf" srcId="{E61E783E-D956-487E-B3F1-2D7A2E816E36}" destId="{18BEB2D3-0D88-4835-9246-006A321154D8}" srcOrd="0" destOrd="0" presId="urn:microsoft.com/office/officeart/2008/layout/LinedList"/>
    <dgm:cxn modelId="{83ECA1D6-2F7A-43F5-B834-958B5CD4980B}" srcId="{0864A56C-B490-4FDA-8633-7568E4CCB21E}" destId="{ECB233FD-4204-49E5-AA1F-7B2A3C008A5D}" srcOrd="0" destOrd="0" parTransId="{E5637C1F-B29F-4884-9EAF-AF56F61CD8F3}" sibTransId="{AC415304-43FF-4373-A7A6-46495571781C}"/>
    <dgm:cxn modelId="{82AAE3F4-03EC-4D99-85E3-090988DAD473}" type="presOf" srcId="{78C69866-A8C1-412E-84E5-A94F0AA78729}" destId="{AE463EC5-3E05-4321-AE8A-1FF1DCE7C930}" srcOrd="0" destOrd="0" presId="urn:microsoft.com/office/officeart/2008/layout/LinedList"/>
    <dgm:cxn modelId="{D21B607C-A10E-47A6-BD29-50842D826286}" type="presParOf" srcId="{287EF0D2-1428-4C53-92CF-EAF7855A2803}" destId="{7D9FF9F7-50F8-4B48-9BA3-C1053C5B7A79}" srcOrd="0" destOrd="0" presId="urn:microsoft.com/office/officeart/2008/layout/LinedList"/>
    <dgm:cxn modelId="{7502D871-5D46-4EDF-A4B0-52BCA4DA0B15}" type="presParOf" srcId="{287EF0D2-1428-4C53-92CF-EAF7855A2803}" destId="{9927390C-4D15-45DC-818D-B0100E9CDD01}" srcOrd="1" destOrd="0" presId="urn:microsoft.com/office/officeart/2008/layout/LinedList"/>
    <dgm:cxn modelId="{80F22FA6-345A-4054-9787-3F103A3DCF23}" type="presParOf" srcId="{9927390C-4D15-45DC-818D-B0100E9CDD01}" destId="{81646044-9109-40D5-ADF9-2378E0764D75}" srcOrd="0" destOrd="0" presId="urn:microsoft.com/office/officeart/2008/layout/LinedList"/>
    <dgm:cxn modelId="{4CD4DDEA-7A2A-4ACF-82BA-65C0086177A2}" type="presParOf" srcId="{9927390C-4D15-45DC-818D-B0100E9CDD01}" destId="{96F0CA1E-2147-42A5-A534-621C16A9674D}" srcOrd="1" destOrd="0" presId="urn:microsoft.com/office/officeart/2008/layout/LinedList"/>
    <dgm:cxn modelId="{E222B4DB-2775-4398-A67E-8931B099F6F5}" type="presParOf" srcId="{287EF0D2-1428-4C53-92CF-EAF7855A2803}" destId="{416CBE2C-2F94-4CBF-9680-01C03F219120}" srcOrd="2" destOrd="0" presId="urn:microsoft.com/office/officeart/2008/layout/LinedList"/>
    <dgm:cxn modelId="{C32627D8-4000-472B-9EBD-79F813D722E6}" type="presParOf" srcId="{287EF0D2-1428-4C53-92CF-EAF7855A2803}" destId="{61E2D7EB-1B85-404B-87EE-0DB1695F5DA4}" srcOrd="3" destOrd="0" presId="urn:microsoft.com/office/officeart/2008/layout/LinedList"/>
    <dgm:cxn modelId="{83C3DC80-32AC-4893-A453-34A7C93E6E7F}" type="presParOf" srcId="{61E2D7EB-1B85-404B-87EE-0DB1695F5DA4}" destId="{18BEB2D3-0D88-4835-9246-006A321154D8}" srcOrd="0" destOrd="0" presId="urn:microsoft.com/office/officeart/2008/layout/LinedList"/>
    <dgm:cxn modelId="{4F836906-2805-4EDC-A254-9ED1CDFA97CC}" type="presParOf" srcId="{61E2D7EB-1B85-404B-87EE-0DB1695F5DA4}" destId="{2C30825D-14C6-4D00-B1D4-6837C123C528}" srcOrd="1" destOrd="0" presId="urn:microsoft.com/office/officeart/2008/layout/LinedList"/>
    <dgm:cxn modelId="{BF542346-CB05-4931-B53C-E38A07CC9986}" type="presParOf" srcId="{287EF0D2-1428-4C53-92CF-EAF7855A2803}" destId="{9D29C442-13BB-4089-85AA-C4E279346CC0}" srcOrd="4" destOrd="0" presId="urn:microsoft.com/office/officeart/2008/layout/LinedList"/>
    <dgm:cxn modelId="{55DCAC39-4F20-4BB4-A04C-9A9CE0934D7D}" type="presParOf" srcId="{287EF0D2-1428-4C53-92CF-EAF7855A2803}" destId="{3304E9A9-7ABA-4C3C-BF4C-632952A78567}" srcOrd="5" destOrd="0" presId="urn:microsoft.com/office/officeart/2008/layout/LinedList"/>
    <dgm:cxn modelId="{D1EF5AAD-6BCA-461F-88ED-15BC3C885C77}" type="presParOf" srcId="{3304E9A9-7ABA-4C3C-BF4C-632952A78567}" destId="{A9CF8C26-D279-4401-92D0-A75B94D64F10}" srcOrd="0" destOrd="0" presId="urn:microsoft.com/office/officeart/2008/layout/LinedList"/>
    <dgm:cxn modelId="{CCD3C2F8-F10B-4452-BF7B-F2171CED1BC6}" type="presParOf" srcId="{3304E9A9-7ABA-4C3C-BF4C-632952A78567}" destId="{E53575FE-31D7-45FF-94A4-59334E0E10AA}" srcOrd="1" destOrd="0" presId="urn:microsoft.com/office/officeart/2008/layout/LinedList"/>
    <dgm:cxn modelId="{4058D3F2-B7AE-4BBD-ACDC-695169F389F0}" type="presParOf" srcId="{287EF0D2-1428-4C53-92CF-EAF7855A2803}" destId="{0478403B-783B-476C-8B63-898EDF5EB7EB}" srcOrd="6" destOrd="0" presId="urn:microsoft.com/office/officeart/2008/layout/LinedList"/>
    <dgm:cxn modelId="{9CE8A054-5CD1-41C7-8FCF-8DE8D55D5D15}" type="presParOf" srcId="{287EF0D2-1428-4C53-92CF-EAF7855A2803}" destId="{9D42F363-62D4-4C50-8B47-E4C0C5851BCE}" srcOrd="7" destOrd="0" presId="urn:microsoft.com/office/officeart/2008/layout/LinedList"/>
    <dgm:cxn modelId="{9A97B825-6770-48C1-838A-A8392CF10AA8}" type="presParOf" srcId="{9D42F363-62D4-4C50-8B47-E4C0C5851BCE}" destId="{C54AEBDE-7E04-41EB-B6C0-D4D6E84EF49B}" srcOrd="0" destOrd="0" presId="urn:microsoft.com/office/officeart/2008/layout/LinedList"/>
    <dgm:cxn modelId="{69F3327D-13FE-4DA9-AFB2-B9F28CE7622E}" type="presParOf" srcId="{9D42F363-62D4-4C50-8B47-E4C0C5851BCE}" destId="{98ECDF79-38E5-4319-B450-6FD74711790E}" srcOrd="1" destOrd="0" presId="urn:microsoft.com/office/officeart/2008/layout/LinedList"/>
    <dgm:cxn modelId="{95706789-ABB1-4986-B681-A9DC27C3E8EF}" type="presParOf" srcId="{287EF0D2-1428-4C53-92CF-EAF7855A2803}" destId="{2F8EEB21-4860-4E39-873A-3C67991A0A64}" srcOrd="8" destOrd="0" presId="urn:microsoft.com/office/officeart/2008/layout/LinedList"/>
    <dgm:cxn modelId="{B7D16F7B-1F15-4F2B-9F79-266180E790C4}" type="presParOf" srcId="{287EF0D2-1428-4C53-92CF-EAF7855A2803}" destId="{4016BCBB-FA17-4533-A5A2-C7EC326820FD}" srcOrd="9" destOrd="0" presId="urn:microsoft.com/office/officeart/2008/layout/LinedList"/>
    <dgm:cxn modelId="{BC6C3418-0842-48FD-9664-DC331709BE64}" type="presParOf" srcId="{4016BCBB-FA17-4533-A5A2-C7EC326820FD}" destId="{AE463EC5-3E05-4321-AE8A-1FF1DCE7C930}" srcOrd="0" destOrd="0" presId="urn:microsoft.com/office/officeart/2008/layout/LinedList"/>
    <dgm:cxn modelId="{959CAD93-4CDD-4D60-AE2A-F73D8E170548}" type="presParOf" srcId="{4016BCBB-FA17-4533-A5A2-C7EC326820FD}" destId="{E6442507-BAC5-4814-847B-CE6487D514D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EBA251D-1D29-4987-9A21-A303C76D56F7}" type="doc">
      <dgm:prSet loTypeId="urn:microsoft.com/office/officeart/2018/5/layout/IconCircleLabelList" loCatId="icon" qsTypeId="urn:microsoft.com/office/officeart/2005/8/quickstyle/3d1" qsCatId="3D" csTypeId="urn:microsoft.com/office/officeart/2005/8/colors/accent2_5" csCatId="accent2" phldr="1"/>
      <dgm:spPr/>
      <dgm:t>
        <a:bodyPr/>
        <a:lstStyle/>
        <a:p>
          <a:endParaRPr lang="en-US"/>
        </a:p>
      </dgm:t>
    </dgm:pt>
    <dgm:pt modelId="{5D4CC347-DCAF-456B-8DC9-211AB8A3D64E}">
      <dgm:prSet/>
      <dgm:spPr/>
      <dgm:t>
        <a:bodyPr/>
        <a:lstStyle/>
        <a:p>
          <a:pPr>
            <a:lnSpc>
              <a:spcPct val="100000"/>
            </a:lnSpc>
            <a:defRPr cap="all"/>
          </a:pPr>
          <a:r>
            <a:rPr lang="en-US"/>
            <a:t>Whitney Jackson</a:t>
          </a:r>
        </a:p>
      </dgm:t>
    </dgm:pt>
    <dgm:pt modelId="{556C587B-6A1C-47CB-BB2C-385FC8C44DED}" type="parTrans" cxnId="{30BA7181-DFCD-4C2C-ABF4-5C045DA5C674}">
      <dgm:prSet/>
      <dgm:spPr/>
      <dgm:t>
        <a:bodyPr/>
        <a:lstStyle/>
        <a:p>
          <a:endParaRPr lang="en-US"/>
        </a:p>
      </dgm:t>
    </dgm:pt>
    <dgm:pt modelId="{3628AB5F-6226-4AB3-8652-A59E0DED1DDD}" type="sibTrans" cxnId="{30BA7181-DFCD-4C2C-ABF4-5C045DA5C674}">
      <dgm:prSet/>
      <dgm:spPr/>
      <dgm:t>
        <a:bodyPr/>
        <a:lstStyle/>
        <a:p>
          <a:endParaRPr lang="en-US"/>
        </a:p>
      </dgm:t>
    </dgm:pt>
    <dgm:pt modelId="{195A8845-57CD-41D4-B438-37D0D7D53123}">
      <dgm:prSet/>
      <dgm:spPr/>
      <dgm:t>
        <a:bodyPr/>
        <a:lstStyle/>
        <a:p>
          <a:pPr>
            <a:lnSpc>
              <a:spcPct val="100000"/>
            </a:lnSpc>
            <a:defRPr cap="all"/>
          </a:pPr>
          <a:r>
            <a:rPr lang="en-US"/>
            <a:t>Capstone II</a:t>
          </a:r>
        </a:p>
      </dgm:t>
    </dgm:pt>
    <dgm:pt modelId="{72BDD617-EBC4-4D4B-A0D5-47C25623507B}" type="parTrans" cxnId="{C9A15A4C-38F7-4605-8798-6D487E258BE0}">
      <dgm:prSet/>
      <dgm:spPr/>
      <dgm:t>
        <a:bodyPr/>
        <a:lstStyle/>
        <a:p>
          <a:endParaRPr lang="en-US"/>
        </a:p>
      </dgm:t>
    </dgm:pt>
    <dgm:pt modelId="{F7D87931-814E-4580-97DB-E369A164B606}" type="sibTrans" cxnId="{C9A15A4C-38F7-4605-8798-6D487E258BE0}">
      <dgm:prSet/>
      <dgm:spPr/>
      <dgm:t>
        <a:bodyPr/>
        <a:lstStyle/>
        <a:p>
          <a:endParaRPr lang="en-US"/>
        </a:p>
      </dgm:t>
    </dgm:pt>
    <dgm:pt modelId="{E9B21174-79A6-4815-B3FC-12836503262E}">
      <dgm:prSet/>
      <dgm:spPr/>
      <dgm:t>
        <a:bodyPr/>
        <a:lstStyle/>
        <a:p>
          <a:pPr>
            <a:lnSpc>
              <a:spcPct val="100000"/>
            </a:lnSpc>
            <a:defRPr cap="all"/>
          </a:pPr>
          <a:r>
            <a:rPr lang="en-US" dirty="0"/>
            <a:t>web-projects.net/</a:t>
          </a:r>
          <a:r>
            <a:rPr lang="en-US" dirty="0" err="1"/>
            <a:t>wysims</a:t>
          </a:r>
          <a:r>
            <a:rPr lang="en-US" dirty="0"/>
            <a:t>/</a:t>
          </a:r>
        </a:p>
      </dgm:t>
    </dgm:pt>
    <dgm:pt modelId="{CDA6AE2C-CD92-4B05-AC7C-0DA8DB0E1E24}" type="parTrans" cxnId="{2C84193A-3704-4E3B-97EB-9E07B006CD8C}">
      <dgm:prSet/>
      <dgm:spPr/>
      <dgm:t>
        <a:bodyPr/>
        <a:lstStyle/>
        <a:p>
          <a:endParaRPr lang="en-US"/>
        </a:p>
      </dgm:t>
    </dgm:pt>
    <dgm:pt modelId="{7BD60401-7A7E-48D7-B5B3-8784E3232A78}" type="sibTrans" cxnId="{2C84193A-3704-4E3B-97EB-9E07B006CD8C}">
      <dgm:prSet/>
      <dgm:spPr/>
      <dgm:t>
        <a:bodyPr/>
        <a:lstStyle/>
        <a:p>
          <a:endParaRPr lang="en-US"/>
        </a:p>
      </dgm:t>
    </dgm:pt>
    <dgm:pt modelId="{E0341A75-29C9-480C-877B-5E0CDF4F2ACE}" type="pres">
      <dgm:prSet presAssocID="{0EBA251D-1D29-4987-9A21-A303C76D56F7}" presName="root" presStyleCnt="0">
        <dgm:presLayoutVars>
          <dgm:dir/>
          <dgm:resizeHandles val="exact"/>
        </dgm:presLayoutVars>
      </dgm:prSet>
      <dgm:spPr/>
    </dgm:pt>
    <dgm:pt modelId="{8355EBD7-0B38-4A5E-B69A-624EACD73D0E}" type="pres">
      <dgm:prSet presAssocID="{5D4CC347-DCAF-456B-8DC9-211AB8A3D64E}" presName="compNode" presStyleCnt="0"/>
      <dgm:spPr/>
    </dgm:pt>
    <dgm:pt modelId="{CB8E106C-369E-433C-AC4E-ECEFE117CEAB}" type="pres">
      <dgm:prSet presAssocID="{5D4CC347-DCAF-456B-8DC9-211AB8A3D64E}" presName="iconBgRect" presStyleLbl="bgShp" presStyleIdx="0" presStyleCnt="3"/>
      <dgm:spPr/>
    </dgm:pt>
    <dgm:pt modelId="{D4574408-4CE0-4780-98AE-1B5CCF3D4F2E}" type="pres">
      <dgm:prSet presAssocID="{5D4CC347-DCAF-456B-8DC9-211AB8A3D64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rt"/>
        </a:ext>
      </dgm:extLst>
    </dgm:pt>
    <dgm:pt modelId="{C26BA5CA-2EEB-4B22-B43C-563465AFECBF}" type="pres">
      <dgm:prSet presAssocID="{5D4CC347-DCAF-456B-8DC9-211AB8A3D64E}" presName="spaceRect" presStyleCnt="0"/>
      <dgm:spPr/>
    </dgm:pt>
    <dgm:pt modelId="{97B593B1-6D5F-4AF2-8029-DDC0CB260DB7}" type="pres">
      <dgm:prSet presAssocID="{5D4CC347-DCAF-456B-8DC9-211AB8A3D64E}" presName="textRect" presStyleLbl="revTx" presStyleIdx="0" presStyleCnt="3">
        <dgm:presLayoutVars>
          <dgm:chMax val="1"/>
          <dgm:chPref val="1"/>
        </dgm:presLayoutVars>
      </dgm:prSet>
      <dgm:spPr/>
    </dgm:pt>
    <dgm:pt modelId="{E63484AE-E792-48CE-BA96-49378EF700F3}" type="pres">
      <dgm:prSet presAssocID="{3628AB5F-6226-4AB3-8652-A59E0DED1DDD}" presName="sibTrans" presStyleCnt="0"/>
      <dgm:spPr/>
    </dgm:pt>
    <dgm:pt modelId="{ED937885-4CD9-469A-9126-48711D7BDBE2}" type="pres">
      <dgm:prSet presAssocID="{195A8845-57CD-41D4-B438-37D0D7D53123}" presName="compNode" presStyleCnt="0"/>
      <dgm:spPr/>
    </dgm:pt>
    <dgm:pt modelId="{D7111704-2DA5-4A51-BD9A-036DA9FD0A57}" type="pres">
      <dgm:prSet presAssocID="{195A8845-57CD-41D4-B438-37D0D7D53123}" presName="iconBgRect" presStyleLbl="bgShp" presStyleIdx="1" presStyleCnt="3"/>
      <dgm:spPr/>
    </dgm:pt>
    <dgm:pt modelId="{DC9ED789-3EC2-4584-9EB9-58B2A98E0A5C}" type="pres">
      <dgm:prSet presAssocID="{195A8845-57CD-41D4-B438-37D0D7D5312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BF6EF150-B3AC-492A-AEC8-78CC38DA5A16}" type="pres">
      <dgm:prSet presAssocID="{195A8845-57CD-41D4-B438-37D0D7D53123}" presName="spaceRect" presStyleCnt="0"/>
      <dgm:spPr/>
    </dgm:pt>
    <dgm:pt modelId="{F7E000CA-42AD-494E-B90B-569090D94023}" type="pres">
      <dgm:prSet presAssocID="{195A8845-57CD-41D4-B438-37D0D7D53123}" presName="textRect" presStyleLbl="revTx" presStyleIdx="1" presStyleCnt="3">
        <dgm:presLayoutVars>
          <dgm:chMax val="1"/>
          <dgm:chPref val="1"/>
        </dgm:presLayoutVars>
      </dgm:prSet>
      <dgm:spPr/>
    </dgm:pt>
    <dgm:pt modelId="{A848D598-FCEC-4248-8C53-B42B61D64659}" type="pres">
      <dgm:prSet presAssocID="{F7D87931-814E-4580-97DB-E369A164B606}" presName="sibTrans" presStyleCnt="0"/>
      <dgm:spPr/>
    </dgm:pt>
    <dgm:pt modelId="{67D1E52E-16FB-4EB2-B990-5C2C04372DB0}" type="pres">
      <dgm:prSet presAssocID="{E9B21174-79A6-4815-B3FC-12836503262E}" presName="compNode" presStyleCnt="0"/>
      <dgm:spPr/>
    </dgm:pt>
    <dgm:pt modelId="{8FF18261-E74C-4C50-A886-DAA7D9D68A36}" type="pres">
      <dgm:prSet presAssocID="{E9B21174-79A6-4815-B3FC-12836503262E}" presName="iconBgRect" presStyleLbl="bgShp" presStyleIdx="2" presStyleCnt="3"/>
      <dgm:spPr/>
    </dgm:pt>
    <dgm:pt modelId="{DB4F3EAF-BBD9-4B93-9237-8B34E590A7BA}" type="pres">
      <dgm:prSet presAssocID="{E9B21174-79A6-4815-B3FC-12836503262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onitor"/>
        </a:ext>
      </dgm:extLst>
    </dgm:pt>
    <dgm:pt modelId="{2446FA18-7917-4B9D-A83F-CFCC3798C96F}" type="pres">
      <dgm:prSet presAssocID="{E9B21174-79A6-4815-B3FC-12836503262E}" presName="spaceRect" presStyleCnt="0"/>
      <dgm:spPr/>
    </dgm:pt>
    <dgm:pt modelId="{31735947-59FD-4B3C-87A3-8FD1BDEA619A}" type="pres">
      <dgm:prSet presAssocID="{E9B21174-79A6-4815-B3FC-12836503262E}" presName="textRect" presStyleLbl="revTx" presStyleIdx="2" presStyleCnt="3">
        <dgm:presLayoutVars>
          <dgm:chMax val="1"/>
          <dgm:chPref val="1"/>
        </dgm:presLayoutVars>
      </dgm:prSet>
      <dgm:spPr/>
    </dgm:pt>
  </dgm:ptLst>
  <dgm:cxnLst>
    <dgm:cxn modelId="{2C84193A-3704-4E3B-97EB-9E07B006CD8C}" srcId="{0EBA251D-1D29-4987-9A21-A303C76D56F7}" destId="{E9B21174-79A6-4815-B3FC-12836503262E}" srcOrd="2" destOrd="0" parTransId="{CDA6AE2C-CD92-4B05-AC7C-0DA8DB0E1E24}" sibTransId="{7BD60401-7A7E-48D7-B5B3-8784E3232A78}"/>
    <dgm:cxn modelId="{C9A15A4C-38F7-4605-8798-6D487E258BE0}" srcId="{0EBA251D-1D29-4987-9A21-A303C76D56F7}" destId="{195A8845-57CD-41D4-B438-37D0D7D53123}" srcOrd="1" destOrd="0" parTransId="{72BDD617-EBC4-4D4B-A0D5-47C25623507B}" sibTransId="{F7D87931-814E-4580-97DB-E369A164B606}"/>
    <dgm:cxn modelId="{B2A78E55-CE72-4652-A92D-001FC85DA185}" type="presOf" srcId="{5D4CC347-DCAF-456B-8DC9-211AB8A3D64E}" destId="{97B593B1-6D5F-4AF2-8029-DDC0CB260DB7}" srcOrd="0" destOrd="0" presId="urn:microsoft.com/office/officeart/2018/5/layout/IconCircleLabelList"/>
    <dgm:cxn modelId="{0ECB217E-D702-4D2D-B2DD-F4186DD0176D}" type="presOf" srcId="{195A8845-57CD-41D4-B438-37D0D7D53123}" destId="{F7E000CA-42AD-494E-B90B-569090D94023}" srcOrd="0" destOrd="0" presId="urn:microsoft.com/office/officeart/2018/5/layout/IconCircleLabelList"/>
    <dgm:cxn modelId="{30BA7181-DFCD-4C2C-ABF4-5C045DA5C674}" srcId="{0EBA251D-1D29-4987-9A21-A303C76D56F7}" destId="{5D4CC347-DCAF-456B-8DC9-211AB8A3D64E}" srcOrd="0" destOrd="0" parTransId="{556C587B-6A1C-47CB-BB2C-385FC8C44DED}" sibTransId="{3628AB5F-6226-4AB3-8652-A59E0DED1DDD}"/>
    <dgm:cxn modelId="{9F87DECD-E81D-4081-9C73-16D1E56E94F1}" type="presOf" srcId="{0EBA251D-1D29-4987-9A21-A303C76D56F7}" destId="{E0341A75-29C9-480C-877B-5E0CDF4F2ACE}" srcOrd="0" destOrd="0" presId="urn:microsoft.com/office/officeart/2018/5/layout/IconCircleLabelList"/>
    <dgm:cxn modelId="{1494C5FA-CBD8-4C5E-84FF-BE2A502D3D46}" type="presOf" srcId="{E9B21174-79A6-4815-B3FC-12836503262E}" destId="{31735947-59FD-4B3C-87A3-8FD1BDEA619A}" srcOrd="0" destOrd="0" presId="urn:microsoft.com/office/officeart/2018/5/layout/IconCircleLabelList"/>
    <dgm:cxn modelId="{C0619A66-AD71-463C-9AD2-F4C472405FDE}" type="presParOf" srcId="{E0341A75-29C9-480C-877B-5E0CDF4F2ACE}" destId="{8355EBD7-0B38-4A5E-B69A-624EACD73D0E}" srcOrd="0" destOrd="0" presId="urn:microsoft.com/office/officeart/2018/5/layout/IconCircleLabelList"/>
    <dgm:cxn modelId="{9CAA1A27-A4AD-47C7-90F6-7979B38651CC}" type="presParOf" srcId="{8355EBD7-0B38-4A5E-B69A-624EACD73D0E}" destId="{CB8E106C-369E-433C-AC4E-ECEFE117CEAB}" srcOrd="0" destOrd="0" presId="urn:microsoft.com/office/officeart/2018/5/layout/IconCircleLabelList"/>
    <dgm:cxn modelId="{06BE249C-8BBB-4E9D-889B-5F1FC72F3666}" type="presParOf" srcId="{8355EBD7-0B38-4A5E-B69A-624EACD73D0E}" destId="{D4574408-4CE0-4780-98AE-1B5CCF3D4F2E}" srcOrd="1" destOrd="0" presId="urn:microsoft.com/office/officeart/2018/5/layout/IconCircleLabelList"/>
    <dgm:cxn modelId="{76C3FBA5-A7C3-4A21-9482-CA34925868B5}" type="presParOf" srcId="{8355EBD7-0B38-4A5E-B69A-624EACD73D0E}" destId="{C26BA5CA-2EEB-4B22-B43C-563465AFECBF}" srcOrd="2" destOrd="0" presId="urn:microsoft.com/office/officeart/2018/5/layout/IconCircleLabelList"/>
    <dgm:cxn modelId="{C80580F4-1AD8-40DD-9B30-441E63254776}" type="presParOf" srcId="{8355EBD7-0B38-4A5E-B69A-624EACD73D0E}" destId="{97B593B1-6D5F-4AF2-8029-DDC0CB260DB7}" srcOrd="3" destOrd="0" presId="urn:microsoft.com/office/officeart/2018/5/layout/IconCircleLabelList"/>
    <dgm:cxn modelId="{1397F71E-E461-4821-B96D-29DA4E2BEA9B}" type="presParOf" srcId="{E0341A75-29C9-480C-877B-5E0CDF4F2ACE}" destId="{E63484AE-E792-48CE-BA96-49378EF700F3}" srcOrd="1" destOrd="0" presId="urn:microsoft.com/office/officeart/2018/5/layout/IconCircleLabelList"/>
    <dgm:cxn modelId="{B0D50A6B-E4EC-484E-BB0B-A224545E4282}" type="presParOf" srcId="{E0341A75-29C9-480C-877B-5E0CDF4F2ACE}" destId="{ED937885-4CD9-469A-9126-48711D7BDBE2}" srcOrd="2" destOrd="0" presId="urn:microsoft.com/office/officeart/2018/5/layout/IconCircleLabelList"/>
    <dgm:cxn modelId="{C30510A6-261E-4D43-B1BB-273E0F080FD8}" type="presParOf" srcId="{ED937885-4CD9-469A-9126-48711D7BDBE2}" destId="{D7111704-2DA5-4A51-BD9A-036DA9FD0A57}" srcOrd="0" destOrd="0" presId="urn:microsoft.com/office/officeart/2018/5/layout/IconCircleLabelList"/>
    <dgm:cxn modelId="{EDD3D8DB-F237-4642-9CD2-0050B92B7BD0}" type="presParOf" srcId="{ED937885-4CD9-469A-9126-48711D7BDBE2}" destId="{DC9ED789-3EC2-4584-9EB9-58B2A98E0A5C}" srcOrd="1" destOrd="0" presId="urn:microsoft.com/office/officeart/2018/5/layout/IconCircleLabelList"/>
    <dgm:cxn modelId="{B46EC0AD-C1AB-4FB1-A433-E8277B59EC26}" type="presParOf" srcId="{ED937885-4CD9-469A-9126-48711D7BDBE2}" destId="{BF6EF150-B3AC-492A-AEC8-78CC38DA5A16}" srcOrd="2" destOrd="0" presId="urn:microsoft.com/office/officeart/2018/5/layout/IconCircleLabelList"/>
    <dgm:cxn modelId="{2AC02565-A912-486F-8EF1-E092C3655933}" type="presParOf" srcId="{ED937885-4CD9-469A-9126-48711D7BDBE2}" destId="{F7E000CA-42AD-494E-B90B-569090D94023}" srcOrd="3" destOrd="0" presId="urn:microsoft.com/office/officeart/2018/5/layout/IconCircleLabelList"/>
    <dgm:cxn modelId="{213B7DE9-CDA8-4D80-ACF0-9C03CCCC4D80}" type="presParOf" srcId="{E0341A75-29C9-480C-877B-5E0CDF4F2ACE}" destId="{A848D598-FCEC-4248-8C53-B42B61D64659}" srcOrd="3" destOrd="0" presId="urn:microsoft.com/office/officeart/2018/5/layout/IconCircleLabelList"/>
    <dgm:cxn modelId="{F1B0CCF9-0043-4AF5-807B-7D6718FFDB8C}" type="presParOf" srcId="{E0341A75-29C9-480C-877B-5E0CDF4F2ACE}" destId="{67D1E52E-16FB-4EB2-B990-5C2C04372DB0}" srcOrd="4" destOrd="0" presId="urn:microsoft.com/office/officeart/2018/5/layout/IconCircleLabelList"/>
    <dgm:cxn modelId="{7BE40B79-9D5C-4D4E-BE68-3C9AD9C79DDA}" type="presParOf" srcId="{67D1E52E-16FB-4EB2-B990-5C2C04372DB0}" destId="{8FF18261-E74C-4C50-A886-DAA7D9D68A36}" srcOrd="0" destOrd="0" presId="urn:microsoft.com/office/officeart/2018/5/layout/IconCircleLabelList"/>
    <dgm:cxn modelId="{490A0614-1A61-4FA0-91C4-52F48EF80A2D}" type="presParOf" srcId="{67D1E52E-16FB-4EB2-B990-5C2C04372DB0}" destId="{DB4F3EAF-BBD9-4B93-9237-8B34E590A7BA}" srcOrd="1" destOrd="0" presId="urn:microsoft.com/office/officeart/2018/5/layout/IconCircleLabelList"/>
    <dgm:cxn modelId="{52C074AA-65E5-4135-8632-F6AFDF078F1C}" type="presParOf" srcId="{67D1E52E-16FB-4EB2-B990-5C2C04372DB0}" destId="{2446FA18-7917-4B9D-A83F-CFCC3798C96F}" srcOrd="2" destOrd="0" presId="urn:microsoft.com/office/officeart/2018/5/layout/IconCircleLabelList"/>
    <dgm:cxn modelId="{DF7E0BEB-11B7-47AA-A7C9-BF2F4162766C}" type="presParOf" srcId="{67D1E52E-16FB-4EB2-B990-5C2C04372DB0}" destId="{31735947-59FD-4B3C-87A3-8FD1BDEA619A}"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68B371-2815-4661-9209-F8A29814ADCC}">
      <dsp:nvSpPr>
        <dsp:cNvPr id="0" name=""/>
        <dsp:cNvSpPr/>
      </dsp:nvSpPr>
      <dsp:spPr>
        <a:xfrm>
          <a:off x="0" y="1999456"/>
          <a:ext cx="10515600" cy="0"/>
        </a:xfrm>
        <a:prstGeom prst="line">
          <a:avLst/>
        </a:prstGeom>
        <a:solidFill>
          <a:schemeClr val="lt1">
            <a:alpha val="9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4E37A6A-8F95-4F28-92FC-1FE8089D7DAF}">
      <dsp:nvSpPr>
        <dsp:cNvPr id="0" name=""/>
        <dsp:cNvSpPr/>
      </dsp:nvSpPr>
      <dsp:spPr>
        <a:xfrm>
          <a:off x="215241" y="1239663"/>
          <a:ext cx="3081563" cy="479869"/>
        </a:xfrm>
        <a:prstGeom prst="rect">
          <a:avLst/>
        </a:prstGeom>
        <a:solidFill>
          <a:schemeClr val="accent2">
            <a:alpha val="9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b="0" kern="1200" dirty="0"/>
            <a:t>Healthy Nail Tips </a:t>
          </a:r>
        </a:p>
      </dsp:txBody>
      <dsp:txXfrm>
        <a:off x="215241" y="1239663"/>
        <a:ext cx="3081563" cy="479869"/>
      </dsp:txXfrm>
    </dsp:sp>
    <dsp:sp modelId="{255B3FC7-BD87-4810-87ED-7952D0F23157}">
      <dsp:nvSpPr>
        <dsp:cNvPr id="0" name=""/>
        <dsp:cNvSpPr/>
      </dsp:nvSpPr>
      <dsp:spPr>
        <a:xfrm>
          <a:off x="215241" y="182075"/>
          <a:ext cx="3081563" cy="1057587"/>
        </a:xfrm>
        <a:prstGeom prst="rect">
          <a:avLst/>
        </a:prstGeom>
        <a:solidFill>
          <a:schemeClr val="accent2">
            <a:alpha val="90000"/>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l" defTabSz="533400">
            <a:lnSpc>
              <a:spcPct val="90000"/>
            </a:lnSpc>
            <a:spcBef>
              <a:spcPct val="0"/>
            </a:spcBef>
            <a:spcAft>
              <a:spcPct val="35000"/>
            </a:spcAft>
            <a:buNone/>
          </a:pPr>
          <a:r>
            <a:rPr lang="en-US" sz="1200" b="0" i="0" kern="1200" dirty="0">
              <a:solidFill>
                <a:srgbClr val="000000"/>
              </a:solidFill>
              <a:effectLst/>
              <a:latin typeface="Poppins" panose="00000500000000000000" pitchFamily="2" charset="0"/>
            </a:rPr>
            <a:t>Nails reflect our overall health, which is why proper nail care is so important. Here are dermatologists’ tips for keeping your nails healthy:</a:t>
          </a:r>
          <a:r>
            <a:rPr lang="en-US" sz="1200" b="0" i="0" u="none" kern="1200" dirty="0"/>
            <a:t>.</a:t>
          </a:r>
          <a:endParaRPr lang="en-US" sz="1200" kern="1200" dirty="0"/>
        </a:p>
      </dsp:txBody>
      <dsp:txXfrm>
        <a:off x="215241" y="182075"/>
        <a:ext cx="3081563" cy="1057587"/>
      </dsp:txXfrm>
    </dsp:sp>
    <dsp:sp modelId="{DF478A7F-4668-4E0A-86F7-C1205CF5AA73}">
      <dsp:nvSpPr>
        <dsp:cNvPr id="0" name=""/>
        <dsp:cNvSpPr/>
      </dsp:nvSpPr>
      <dsp:spPr>
        <a:xfrm>
          <a:off x="1756023" y="1719532"/>
          <a:ext cx="0" cy="279923"/>
        </a:xfrm>
        <a:prstGeom prst="line">
          <a:avLst/>
        </a:prstGeom>
        <a:noFill/>
        <a:ln w="6350" cap="flat" cmpd="sng" algn="ctr">
          <a:solidFill>
            <a:schemeClr val="accent2">
              <a:shade val="9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70971D8-F05B-4392-88C0-D9921BB5F6B0}">
      <dsp:nvSpPr>
        <dsp:cNvPr id="0" name=""/>
        <dsp:cNvSpPr/>
      </dsp:nvSpPr>
      <dsp:spPr>
        <a:xfrm>
          <a:off x="1966129" y="2279380"/>
          <a:ext cx="3081563" cy="479869"/>
        </a:xfrm>
        <a:prstGeom prst="rect">
          <a:avLst/>
        </a:prstGeom>
        <a:solidFill>
          <a:schemeClr val="accent2">
            <a:alpha val="90000"/>
            <a:hueOff val="0"/>
            <a:satOff val="0"/>
            <a:lumOff val="0"/>
            <a:alphaOff val="-10000"/>
          </a:schemeClr>
        </a:solidFill>
        <a:ln w="12700" cap="flat" cmpd="sng" algn="ctr">
          <a:solidFill>
            <a:schemeClr val="accent2">
              <a:alpha val="90000"/>
              <a:hueOff val="0"/>
              <a:satOff val="0"/>
              <a:lumOff val="0"/>
              <a:alphaOff val="-1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b="0" kern="1200" dirty="0"/>
            <a:t>Natural Hair Tips</a:t>
          </a:r>
        </a:p>
      </dsp:txBody>
      <dsp:txXfrm>
        <a:off x="1966129" y="2279380"/>
        <a:ext cx="3081563" cy="479869"/>
      </dsp:txXfrm>
    </dsp:sp>
    <dsp:sp modelId="{1D60394B-1800-4790-9694-08B1C1D1B34D}">
      <dsp:nvSpPr>
        <dsp:cNvPr id="0" name=""/>
        <dsp:cNvSpPr/>
      </dsp:nvSpPr>
      <dsp:spPr>
        <a:xfrm>
          <a:off x="1966129" y="2759249"/>
          <a:ext cx="3081563" cy="1239663"/>
        </a:xfrm>
        <a:prstGeom prst="rect">
          <a:avLst/>
        </a:prstGeom>
        <a:solidFill>
          <a:schemeClr val="accent2">
            <a:alpha val="90000"/>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l" defTabSz="533400">
            <a:lnSpc>
              <a:spcPct val="90000"/>
            </a:lnSpc>
            <a:spcBef>
              <a:spcPct val="0"/>
            </a:spcBef>
            <a:spcAft>
              <a:spcPct val="35000"/>
            </a:spcAft>
            <a:buNone/>
          </a:pPr>
          <a:r>
            <a:rPr lang="en-US" sz="1200" b="0" i="0" kern="1200" dirty="0">
              <a:solidFill>
                <a:srgbClr val="000000"/>
              </a:solidFill>
              <a:effectLst/>
              <a:latin typeface="Poppins" panose="00000500000000000000" pitchFamily="2" charset="0"/>
            </a:rPr>
            <a:t>You’ll definitely notice a difference in the natural texture of your hair and your relaxed hair. </a:t>
          </a:r>
          <a:r>
            <a:rPr lang="en-US" sz="1200" b="0" i="0" u="none" strike="noStrike" kern="1200" dirty="0">
              <a:solidFill>
                <a:srgbClr val="1BB0CE"/>
              </a:solidFill>
              <a:effectLst/>
              <a:latin typeface="Poppins" panose="00000500000000000000" pitchFamily="2" charset="0"/>
              <a:hlinkClick xmlns:r="http://schemas.openxmlformats.org/officeDocument/2006/relationships" r:id="rId1"/>
            </a:rPr>
            <a:t>Relaxers weaken your hair</a:t>
          </a:r>
          <a:r>
            <a:rPr lang="en-US" sz="1200" b="0" i="0" kern="1200" dirty="0">
              <a:solidFill>
                <a:srgbClr val="000000"/>
              </a:solidFill>
              <a:effectLst/>
              <a:latin typeface="Poppins" panose="00000500000000000000" pitchFamily="2" charset="0"/>
            </a:rPr>
            <a:t>, leaving it dull and damaged over time. So, the difference should be fairly obvious.</a:t>
          </a:r>
          <a:endParaRPr lang="en-US" sz="1200" kern="1200" dirty="0"/>
        </a:p>
      </dsp:txBody>
      <dsp:txXfrm>
        <a:off x="1966129" y="2759249"/>
        <a:ext cx="3081563" cy="1239663"/>
      </dsp:txXfrm>
    </dsp:sp>
    <dsp:sp modelId="{59F1EF41-14EA-48EE-A559-118169DBDB24}">
      <dsp:nvSpPr>
        <dsp:cNvPr id="0" name=""/>
        <dsp:cNvSpPr/>
      </dsp:nvSpPr>
      <dsp:spPr>
        <a:xfrm>
          <a:off x="3506911" y="1999456"/>
          <a:ext cx="0" cy="279923"/>
        </a:xfrm>
        <a:prstGeom prst="line">
          <a:avLst/>
        </a:prstGeom>
        <a:noFill/>
        <a:ln w="6350" cap="flat" cmpd="sng" algn="ctr">
          <a:solidFill>
            <a:schemeClr val="accent2">
              <a:shade val="90000"/>
              <a:hueOff val="3020"/>
              <a:satOff val="-58"/>
              <a:lumOff val="7056"/>
              <a:alphaOff val="0"/>
            </a:schemeClr>
          </a:solidFill>
          <a:prstDash val="solid"/>
          <a:miter lim="800000"/>
        </a:ln>
        <a:effectLst/>
      </dsp:spPr>
      <dsp:style>
        <a:lnRef idx="1">
          <a:scrgbClr r="0" g="0" b="0"/>
        </a:lnRef>
        <a:fillRef idx="0">
          <a:scrgbClr r="0" g="0" b="0"/>
        </a:fillRef>
        <a:effectRef idx="0">
          <a:scrgbClr r="0" g="0" b="0"/>
        </a:effectRef>
        <a:fontRef idx="minor"/>
      </dsp:style>
    </dsp:sp>
    <dsp:sp modelId="{6D7F9BE3-3008-4E5E-96F3-C71D72649902}">
      <dsp:nvSpPr>
        <dsp:cNvPr id="0" name=""/>
        <dsp:cNvSpPr/>
      </dsp:nvSpPr>
      <dsp:spPr>
        <a:xfrm rot="2700000">
          <a:off x="1724918" y="1968352"/>
          <a:ext cx="62208" cy="62208"/>
        </a:xfrm>
        <a:prstGeom prst="rect">
          <a:avLst/>
        </a:prstGeom>
        <a:solidFill>
          <a:schemeClr val="accent2">
            <a:alpha val="90000"/>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0947F0-E28B-4B2E-B1D6-BFEED1AF012B}">
      <dsp:nvSpPr>
        <dsp:cNvPr id="0" name=""/>
        <dsp:cNvSpPr/>
      </dsp:nvSpPr>
      <dsp:spPr>
        <a:xfrm rot="2700000">
          <a:off x="3475807" y="1968352"/>
          <a:ext cx="62208" cy="62208"/>
        </a:xfrm>
        <a:prstGeom prst="rect">
          <a:avLst/>
        </a:prstGeom>
        <a:solidFill>
          <a:schemeClr val="accent2">
            <a:alpha val="90000"/>
            <a:hueOff val="0"/>
            <a:satOff val="0"/>
            <a:lumOff val="0"/>
            <a:alphaOff val="-1000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F04B95-81DC-4C70-990B-FEE82F4C63E7}">
      <dsp:nvSpPr>
        <dsp:cNvPr id="0" name=""/>
        <dsp:cNvSpPr/>
      </dsp:nvSpPr>
      <dsp:spPr>
        <a:xfrm>
          <a:off x="3717018" y="1239663"/>
          <a:ext cx="3081563" cy="479869"/>
        </a:xfrm>
        <a:prstGeom prst="rect">
          <a:avLst/>
        </a:prstGeom>
        <a:solidFill>
          <a:schemeClr val="accent2">
            <a:alpha val="90000"/>
            <a:hueOff val="0"/>
            <a:satOff val="0"/>
            <a:lumOff val="0"/>
            <a:alphaOff val="-20000"/>
          </a:schemeClr>
        </a:solidFill>
        <a:ln w="12700" cap="flat" cmpd="sng" algn="ctr">
          <a:solidFill>
            <a:schemeClr val="accent2">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b="0" kern="1200" dirty="0"/>
            <a:t>Natural Hair Tips</a:t>
          </a:r>
        </a:p>
      </dsp:txBody>
      <dsp:txXfrm>
        <a:off x="3717018" y="1239663"/>
        <a:ext cx="3081563" cy="479869"/>
      </dsp:txXfrm>
    </dsp:sp>
    <dsp:sp modelId="{725F2AEF-0925-4411-A89A-5976D96BC3B1}">
      <dsp:nvSpPr>
        <dsp:cNvPr id="0" name=""/>
        <dsp:cNvSpPr/>
      </dsp:nvSpPr>
      <dsp:spPr>
        <a:xfrm>
          <a:off x="3717018" y="0"/>
          <a:ext cx="3081563" cy="1239663"/>
        </a:xfrm>
        <a:prstGeom prst="rect">
          <a:avLst/>
        </a:prstGeom>
        <a:solidFill>
          <a:schemeClr val="accent2">
            <a:alpha val="90000"/>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l" defTabSz="533400">
            <a:lnSpc>
              <a:spcPct val="90000"/>
            </a:lnSpc>
            <a:spcBef>
              <a:spcPct val="0"/>
            </a:spcBef>
            <a:spcAft>
              <a:spcPct val="35000"/>
            </a:spcAft>
            <a:buNone/>
          </a:pPr>
          <a:r>
            <a:rPr lang="en-US" sz="1200" b="0" i="0" kern="1200" dirty="0">
              <a:solidFill>
                <a:srgbClr val="000000"/>
              </a:solidFill>
              <a:effectLst/>
              <a:latin typeface="Poppins" panose="00000500000000000000" pitchFamily="2" charset="0"/>
            </a:rPr>
            <a:t>Natural hair is relaxer-free hair that hasn’t been chemically straightened with a relaxer. When you have natural hair, you’re wearing your hair in its natural state.</a:t>
          </a:r>
          <a:r>
            <a:rPr lang="en-US" sz="1200" b="0" i="0" u="none" kern="1200" dirty="0"/>
            <a:t>. </a:t>
          </a:r>
          <a:endParaRPr lang="en-US" sz="1200" kern="1200" dirty="0"/>
        </a:p>
      </dsp:txBody>
      <dsp:txXfrm>
        <a:off x="3717018" y="0"/>
        <a:ext cx="3081563" cy="1239663"/>
      </dsp:txXfrm>
    </dsp:sp>
    <dsp:sp modelId="{3F1F843F-8CAA-4ECF-B5A2-211D6C43D3C6}">
      <dsp:nvSpPr>
        <dsp:cNvPr id="0" name=""/>
        <dsp:cNvSpPr/>
      </dsp:nvSpPr>
      <dsp:spPr>
        <a:xfrm>
          <a:off x="5257800" y="1719532"/>
          <a:ext cx="0" cy="279923"/>
        </a:xfrm>
        <a:prstGeom prst="line">
          <a:avLst/>
        </a:prstGeom>
        <a:noFill/>
        <a:ln w="6350" cap="flat" cmpd="sng" algn="ctr">
          <a:solidFill>
            <a:schemeClr val="accent2">
              <a:shade val="90000"/>
              <a:hueOff val="6040"/>
              <a:satOff val="-117"/>
              <a:lumOff val="14112"/>
              <a:alphaOff val="0"/>
            </a:schemeClr>
          </a:solidFill>
          <a:prstDash val="solid"/>
          <a:miter lim="800000"/>
        </a:ln>
        <a:effectLst/>
      </dsp:spPr>
      <dsp:style>
        <a:lnRef idx="1">
          <a:scrgbClr r="0" g="0" b="0"/>
        </a:lnRef>
        <a:fillRef idx="0">
          <a:scrgbClr r="0" g="0" b="0"/>
        </a:fillRef>
        <a:effectRef idx="0">
          <a:scrgbClr r="0" g="0" b="0"/>
        </a:effectRef>
        <a:fontRef idx="minor"/>
      </dsp:style>
    </dsp:sp>
    <dsp:sp modelId="{0CFAF01A-0163-4C33-9878-6F2FFD282979}">
      <dsp:nvSpPr>
        <dsp:cNvPr id="0" name=""/>
        <dsp:cNvSpPr/>
      </dsp:nvSpPr>
      <dsp:spPr>
        <a:xfrm>
          <a:off x="5467906" y="2279380"/>
          <a:ext cx="3081563" cy="479869"/>
        </a:xfrm>
        <a:prstGeom prst="rect">
          <a:avLst/>
        </a:prstGeom>
        <a:solidFill>
          <a:schemeClr val="accent2">
            <a:alpha val="90000"/>
            <a:hueOff val="0"/>
            <a:satOff val="0"/>
            <a:lumOff val="0"/>
            <a:alphaOff val="-30000"/>
          </a:schemeClr>
        </a:solidFill>
        <a:ln w="12700" cap="flat" cmpd="sng" algn="ctr">
          <a:solidFill>
            <a:schemeClr val="accent2">
              <a:alpha val="90000"/>
              <a:hueOff val="0"/>
              <a:satOff val="0"/>
              <a:lumOff val="0"/>
              <a:alphaOff val="-3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b="0" kern="1200" dirty="0"/>
            <a:t>Healthy Nail Tips</a:t>
          </a:r>
        </a:p>
      </dsp:txBody>
      <dsp:txXfrm>
        <a:off x="5467906" y="2279380"/>
        <a:ext cx="3081563" cy="479869"/>
      </dsp:txXfrm>
    </dsp:sp>
    <dsp:sp modelId="{F7B633A7-D926-4CBC-87D6-CC10E20E0F4C}">
      <dsp:nvSpPr>
        <dsp:cNvPr id="0" name=""/>
        <dsp:cNvSpPr/>
      </dsp:nvSpPr>
      <dsp:spPr>
        <a:xfrm>
          <a:off x="5467906" y="2759249"/>
          <a:ext cx="3081563" cy="1057587"/>
        </a:xfrm>
        <a:prstGeom prst="rect">
          <a:avLst/>
        </a:prstGeom>
        <a:solidFill>
          <a:schemeClr val="accent2">
            <a:alpha val="90000"/>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l" defTabSz="533400">
            <a:lnSpc>
              <a:spcPct val="90000"/>
            </a:lnSpc>
            <a:spcBef>
              <a:spcPct val="0"/>
            </a:spcBef>
            <a:spcAft>
              <a:spcPct val="35000"/>
            </a:spcAft>
            <a:buNone/>
          </a:pPr>
          <a:r>
            <a:rPr lang="en-US" sz="1200" b="1" i="0" kern="1200" dirty="0">
              <a:solidFill>
                <a:srgbClr val="000000"/>
              </a:solidFill>
              <a:effectLst/>
              <a:latin typeface="Poppins" panose="00000500000000000000" pitchFamily="2" charset="0"/>
            </a:rPr>
            <a:t>Cut nails straight across.</a:t>
          </a:r>
          <a:r>
            <a:rPr lang="en-US" sz="1200" b="0" i="0" kern="1200" dirty="0">
              <a:solidFill>
                <a:srgbClr val="000000"/>
              </a:solidFill>
              <a:effectLst/>
              <a:latin typeface="Poppins" panose="00000500000000000000" pitchFamily="2" charset="0"/>
            </a:rPr>
            <a:t> Use sharp nail scissors or clippers. Round the nails slightly at the tips for maximum strength.</a:t>
          </a:r>
          <a:endParaRPr lang="en-US" sz="1200" kern="1200" dirty="0"/>
        </a:p>
      </dsp:txBody>
      <dsp:txXfrm>
        <a:off x="5467906" y="2759249"/>
        <a:ext cx="3081563" cy="1057587"/>
      </dsp:txXfrm>
    </dsp:sp>
    <dsp:sp modelId="{232CE934-E2E5-4676-AC76-E4B011E79514}">
      <dsp:nvSpPr>
        <dsp:cNvPr id="0" name=""/>
        <dsp:cNvSpPr/>
      </dsp:nvSpPr>
      <dsp:spPr>
        <a:xfrm>
          <a:off x="7008688" y="1999456"/>
          <a:ext cx="0" cy="279923"/>
        </a:xfrm>
        <a:prstGeom prst="line">
          <a:avLst/>
        </a:prstGeom>
        <a:noFill/>
        <a:ln w="6350" cap="flat" cmpd="sng" algn="ctr">
          <a:solidFill>
            <a:schemeClr val="accent2">
              <a:shade val="90000"/>
              <a:hueOff val="9060"/>
              <a:satOff val="-175"/>
              <a:lumOff val="21167"/>
              <a:alphaOff val="0"/>
            </a:schemeClr>
          </a:solidFill>
          <a:prstDash val="solid"/>
          <a:miter lim="800000"/>
        </a:ln>
        <a:effectLst/>
      </dsp:spPr>
      <dsp:style>
        <a:lnRef idx="1">
          <a:scrgbClr r="0" g="0" b="0"/>
        </a:lnRef>
        <a:fillRef idx="0">
          <a:scrgbClr r="0" g="0" b="0"/>
        </a:fillRef>
        <a:effectRef idx="0">
          <a:scrgbClr r="0" g="0" b="0"/>
        </a:effectRef>
        <a:fontRef idx="minor"/>
      </dsp:style>
    </dsp:sp>
    <dsp:sp modelId="{53B98CC0-1029-46A6-8053-0933F88F7705}">
      <dsp:nvSpPr>
        <dsp:cNvPr id="0" name=""/>
        <dsp:cNvSpPr/>
      </dsp:nvSpPr>
      <dsp:spPr>
        <a:xfrm rot="2700000">
          <a:off x="5226695" y="1968352"/>
          <a:ext cx="62208" cy="62208"/>
        </a:xfrm>
        <a:prstGeom prst="rect">
          <a:avLst/>
        </a:prstGeom>
        <a:solidFill>
          <a:schemeClr val="accent2">
            <a:alpha val="90000"/>
            <a:hueOff val="0"/>
            <a:satOff val="0"/>
            <a:lumOff val="0"/>
            <a:alphaOff val="-2000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1393AC-A038-4AFA-9F23-B7759047F7CF}">
      <dsp:nvSpPr>
        <dsp:cNvPr id="0" name=""/>
        <dsp:cNvSpPr/>
      </dsp:nvSpPr>
      <dsp:spPr>
        <a:xfrm rot="2700000">
          <a:off x="6977584" y="1968352"/>
          <a:ext cx="62208" cy="62208"/>
        </a:xfrm>
        <a:prstGeom prst="rect">
          <a:avLst/>
        </a:prstGeom>
        <a:solidFill>
          <a:schemeClr val="accent2">
            <a:alpha val="90000"/>
            <a:hueOff val="0"/>
            <a:satOff val="0"/>
            <a:lumOff val="0"/>
            <a:alphaOff val="-3000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85B7F5-A04A-4DA0-962A-28F0B197085A}">
      <dsp:nvSpPr>
        <dsp:cNvPr id="0" name=""/>
        <dsp:cNvSpPr/>
      </dsp:nvSpPr>
      <dsp:spPr>
        <a:xfrm>
          <a:off x="7218795" y="1239663"/>
          <a:ext cx="3081563" cy="479869"/>
        </a:xfrm>
        <a:prstGeom prst="rect">
          <a:avLst/>
        </a:prstGeom>
        <a:solidFill>
          <a:schemeClr val="accent2">
            <a:alpha val="90000"/>
            <a:hueOff val="0"/>
            <a:satOff val="0"/>
            <a:lumOff val="0"/>
            <a:alphaOff val="-40000"/>
          </a:schemeClr>
        </a:solidFill>
        <a:ln w="12700" cap="flat" cmpd="sng" algn="ctr">
          <a:solidFill>
            <a:schemeClr val="accent2">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b="0" kern="1200" dirty="0"/>
            <a:t>Healthy Skin Tips</a:t>
          </a:r>
        </a:p>
      </dsp:txBody>
      <dsp:txXfrm>
        <a:off x="7218795" y="1239663"/>
        <a:ext cx="3081563" cy="479869"/>
      </dsp:txXfrm>
    </dsp:sp>
    <dsp:sp modelId="{DB2625BA-E96D-4321-A7F2-AE977040F570}">
      <dsp:nvSpPr>
        <dsp:cNvPr id="0" name=""/>
        <dsp:cNvSpPr/>
      </dsp:nvSpPr>
      <dsp:spPr>
        <a:xfrm>
          <a:off x="7218795" y="0"/>
          <a:ext cx="3081563" cy="1239663"/>
        </a:xfrm>
        <a:prstGeom prst="rect">
          <a:avLst/>
        </a:prstGeom>
        <a:solidFill>
          <a:schemeClr val="accent2">
            <a:alpha val="90000"/>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l" defTabSz="533400">
            <a:lnSpc>
              <a:spcPct val="90000"/>
            </a:lnSpc>
            <a:spcBef>
              <a:spcPct val="0"/>
            </a:spcBef>
            <a:spcAft>
              <a:spcPct val="35000"/>
            </a:spcAft>
            <a:buNone/>
          </a:pPr>
          <a:r>
            <a:rPr lang="en-US" sz="1200" b="0" i="0" kern="1200" dirty="0"/>
            <a:t>Skin protects your body in many ways. “The skin provides a barrier to protect the body from invasion by bacteria and other possible environmental hazards that can be dangerous for human health,” says NIH </a:t>
          </a:r>
          <a:r>
            <a:rPr lang="en-US" sz="1200" b="1" i="0" kern="1200" dirty="0"/>
            <a:t>dermatologist</a:t>
          </a:r>
          <a:r>
            <a:rPr lang="en-US" sz="1200" b="0" i="0" kern="1200" dirty="0"/>
            <a:t> Dr. Heidi Kong.</a:t>
          </a:r>
          <a:endParaRPr lang="en-US" sz="1200" kern="1200" dirty="0"/>
        </a:p>
      </dsp:txBody>
      <dsp:txXfrm>
        <a:off x="7218795" y="0"/>
        <a:ext cx="3081563" cy="1239663"/>
      </dsp:txXfrm>
    </dsp:sp>
    <dsp:sp modelId="{588DF415-EA5F-44AE-9839-E1C3A488E162}">
      <dsp:nvSpPr>
        <dsp:cNvPr id="0" name=""/>
        <dsp:cNvSpPr/>
      </dsp:nvSpPr>
      <dsp:spPr>
        <a:xfrm>
          <a:off x="8759576" y="1719532"/>
          <a:ext cx="0" cy="279923"/>
        </a:xfrm>
        <a:prstGeom prst="line">
          <a:avLst/>
        </a:prstGeom>
        <a:noFill/>
        <a:ln w="6350" cap="flat" cmpd="sng" algn="ctr">
          <a:solidFill>
            <a:schemeClr val="accent2">
              <a:shade val="90000"/>
              <a:hueOff val="12079"/>
              <a:satOff val="-233"/>
              <a:lumOff val="28223"/>
              <a:alphaOff val="0"/>
            </a:schemeClr>
          </a:solidFill>
          <a:prstDash val="solid"/>
          <a:miter lim="800000"/>
        </a:ln>
        <a:effectLst/>
      </dsp:spPr>
      <dsp:style>
        <a:lnRef idx="1">
          <a:scrgbClr r="0" g="0" b="0"/>
        </a:lnRef>
        <a:fillRef idx="0">
          <a:scrgbClr r="0" g="0" b="0"/>
        </a:fillRef>
        <a:effectRef idx="0">
          <a:scrgbClr r="0" g="0" b="0"/>
        </a:effectRef>
        <a:fontRef idx="minor"/>
      </dsp:style>
    </dsp:sp>
    <dsp:sp modelId="{EE901CC3-E71A-4136-9165-6726A2651E59}">
      <dsp:nvSpPr>
        <dsp:cNvPr id="0" name=""/>
        <dsp:cNvSpPr/>
      </dsp:nvSpPr>
      <dsp:spPr>
        <a:xfrm rot="2700000">
          <a:off x="8728472" y="1968352"/>
          <a:ext cx="62208" cy="62208"/>
        </a:xfrm>
        <a:prstGeom prst="rect">
          <a:avLst/>
        </a:prstGeom>
        <a:solidFill>
          <a:schemeClr val="accent2">
            <a:alpha val="90000"/>
            <a:hueOff val="0"/>
            <a:satOff val="0"/>
            <a:lumOff val="0"/>
            <a:alphaOff val="-4000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7A733A-F956-4537-A808-14F05C1F565C}">
      <dsp:nvSpPr>
        <dsp:cNvPr id="0" name=""/>
        <dsp:cNvSpPr/>
      </dsp:nvSpPr>
      <dsp:spPr>
        <a:xfrm>
          <a:off x="1839992" y="15"/>
          <a:ext cx="901540" cy="901540"/>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0" i="0" kern="1200" dirty="0"/>
            <a:t>MANICURE $18</a:t>
          </a:r>
          <a:r>
            <a:rPr lang="en-US" sz="1000" kern="1200" dirty="0"/>
            <a:t>. </a:t>
          </a:r>
        </a:p>
      </dsp:txBody>
      <dsp:txXfrm>
        <a:off x="1972019" y="132042"/>
        <a:ext cx="637486" cy="637486"/>
      </dsp:txXfrm>
    </dsp:sp>
    <dsp:sp modelId="{54EF45BE-E896-4646-9A13-3B364B0180BB}">
      <dsp:nvSpPr>
        <dsp:cNvPr id="0" name=""/>
        <dsp:cNvSpPr/>
      </dsp:nvSpPr>
      <dsp:spPr>
        <a:xfrm rot="2160000">
          <a:off x="2713151" y="692763"/>
          <a:ext cx="240121" cy="304269"/>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2720030" y="732446"/>
        <a:ext cx="168085" cy="182561"/>
      </dsp:txXfrm>
    </dsp:sp>
    <dsp:sp modelId="{6FF109F8-9C6B-4523-9C2E-2E8897BFDD27}">
      <dsp:nvSpPr>
        <dsp:cNvPr id="0" name=""/>
        <dsp:cNvSpPr/>
      </dsp:nvSpPr>
      <dsp:spPr>
        <a:xfrm>
          <a:off x="2935887" y="796229"/>
          <a:ext cx="901540" cy="901540"/>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0" i="0" kern="1200" dirty="0"/>
            <a:t>PEDICURE $38</a:t>
          </a:r>
          <a:r>
            <a:rPr lang="en-US" sz="1000" kern="1200" dirty="0"/>
            <a:t>. </a:t>
          </a:r>
        </a:p>
      </dsp:txBody>
      <dsp:txXfrm>
        <a:off x="3067914" y="928256"/>
        <a:ext cx="637486" cy="637486"/>
      </dsp:txXfrm>
    </dsp:sp>
    <dsp:sp modelId="{2A0BE2C8-D9B7-48A3-B05B-29B3B5BED2BF}">
      <dsp:nvSpPr>
        <dsp:cNvPr id="0" name=""/>
        <dsp:cNvSpPr/>
      </dsp:nvSpPr>
      <dsp:spPr>
        <a:xfrm rot="6480000">
          <a:off x="3059399" y="1732552"/>
          <a:ext cx="240121" cy="304269"/>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3106547" y="1759151"/>
        <a:ext cx="168085" cy="182561"/>
      </dsp:txXfrm>
    </dsp:sp>
    <dsp:sp modelId="{8A951B9F-B39B-4396-A693-FB1B97F33C97}">
      <dsp:nvSpPr>
        <dsp:cNvPr id="0" name=""/>
        <dsp:cNvSpPr/>
      </dsp:nvSpPr>
      <dsp:spPr>
        <a:xfrm>
          <a:off x="2517293" y="2084531"/>
          <a:ext cx="901540" cy="901540"/>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0" i="0" kern="1200" dirty="0"/>
            <a:t>FULL SET $32</a:t>
          </a:r>
          <a:r>
            <a:rPr lang="en-US" sz="1000" kern="1200" dirty="0"/>
            <a:t>. </a:t>
          </a:r>
        </a:p>
      </dsp:txBody>
      <dsp:txXfrm>
        <a:off x="2649320" y="2216558"/>
        <a:ext cx="637486" cy="637486"/>
      </dsp:txXfrm>
    </dsp:sp>
    <dsp:sp modelId="{0FF55066-F95F-44CB-A6B6-5E92CD90E566}">
      <dsp:nvSpPr>
        <dsp:cNvPr id="0" name=""/>
        <dsp:cNvSpPr/>
      </dsp:nvSpPr>
      <dsp:spPr>
        <a:xfrm rot="10800000">
          <a:off x="2177497" y="2383166"/>
          <a:ext cx="240121" cy="304269"/>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2249533" y="2444020"/>
        <a:ext cx="168085" cy="182561"/>
      </dsp:txXfrm>
    </dsp:sp>
    <dsp:sp modelId="{D2F17729-8886-4394-A9AF-F2DB05D07840}">
      <dsp:nvSpPr>
        <dsp:cNvPr id="0" name=""/>
        <dsp:cNvSpPr/>
      </dsp:nvSpPr>
      <dsp:spPr>
        <a:xfrm>
          <a:off x="1162692" y="2084531"/>
          <a:ext cx="901540" cy="901540"/>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0" i="0" kern="1200" dirty="0"/>
            <a:t>FILL $22</a:t>
          </a:r>
          <a:endParaRPr lang="en-US" sz="1000" kern="1200" dirty="0"/>
        </a:p>
      </dsp:txBody>
      <dsp:txXfrm>
        <a:off x="1294719" y="2216558"/>
        <a:ext cx="637486" cy="637486"/>
      </dsp:txXfrm>
    </dsp:sp>
    <dsp:sp modelId="{4504CD0E-DD84-44E6-82CD-F69858C55FB7}">
      <dsp:nvSpPr>
        <dsp:cNvPr id="0" name=""/>
        <dsp:cNvSpPr/>
      </dsp:nvSpPr>
      <dsp:spPr>
        <a:xfrm rot="15120000">
          <a:off x="1286204" y="1745478"/>
          <a:ext cx="240121" cy="304269"/>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1333352" y="1840587"/>
        <a:ext cx="168085" cy="182561"/>
      </dsp:txXfrm>
    </dsp:sp>
    <dsp:sp modelId="{2E97957F-B567-4B1D-82AD-7084C3F7E455}">
      <dsp:nvSpPr>
        <dsp:cNvPr id="0" name=""/>
        <dsp:cNvSpPr/>
      </dsp:nvSpPr>
      <dsp:spPr>
        <a:xfrm>
          <a:off x="744097" y="796229"/>
          <a:ext cx="901540" cy="901540"/>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0" i="0" kern="1200" dirty="0"/>
            <a:t>GEL PEDICURE $52</a:t>
          </a:r>
          <a:endParaRPr lang="en-US" sz="1000" kern="1200" dirty="0"/>
        </a:p>
      </dsp:txBody>
      <dsp:txXfrm>
        <a:off x="876124" y="928256"/>
        <a:ext cx="637486" cy="637486"/>
      </dsp:txXfrm>
    </dsp:sp>
    <dsp:sp modelId="{14B83498-D6F1-4BF3-A4AC-EE3FC6C3E629}">
      <dsp:nvSpPr>
        <dsp:cNvPr id="0" name=""/>
        <dsp:cNvSpPr/>
      </dsp:nvSpPr>
      <dsp:spPr>
        <a:xfrm rot="19440000">
          <a:off x="1617256" y="700752"/>
          <a:ext cx="240121" cy="304269"/>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1624135" y="782777"/>
        <a:ext cx="168085" cy="1825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3DF4D9-E83F-47C8-9303-0916F4EDD099}">
      <dsp:nvSpPr>
        <dsp:cNvPr id="0" name=""/>
        <dsp:cNvSpPr/>
      </dsp:nvSpPr>
      <dsp:spPr>
        <a:xfrm>
          <a:off x="2237" y="1063944"/>
          <a:ext cx="762841" cy="38142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Full Face</a:t>
          </a:r>
        </a:p>
      </dsp:txBody>
      <dsp:txXfrm>
        <a:off x="13408" y="1075115"/>
        <a:ext cx="740499" cy="359078"/>
      </dsp:txXfrm>
    </dsp:sp>
    <dsp:sp modelId="{E65E4194-8E82-4342-B8E0-6F65F10F7587}">
      <dsp:nvSpPr>
        <dsp:cNvPr id="0" name=""/>
        <dsp:cNvSpPr/>
      </dsp:nvSpPr>
      <dsp:spPr>
        <a:xfrm>
          <a:off x="32801" y="1445365"/>
          <a:ext cx="91440" cy="286065"/>
        </a:xfrm>
        <a:custGeom>
          <a:avLst/>
          <a:gdLst/>
          <a:ahLst/>
          <a:cxnLst/>
          <a:rect l="0" t="0" r="0" b="0"/>
          <a:pathLst>
            <a:path>
              <a:moveTo>
                <a:pt x="45720" y="0"/>
              </a:moveTo>
              <a:lnTo>
                <a:pt x="45720" y="286065"/>
              </a:lnTo>
              <a:lnTo>
                <a:pt x="122004" y="28606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B3BE233-80BA-4EDA-A2C6-611E17E19635}">
      <dsp:nvSpPr>
        <dsp:cNvPr id="0" name=""/>
        <dsp:cNvSpPr/>
      </dsp:nvSpPr>
      <dsp:spPr>
        <a:xfrm>
          <a:off x="154805" y="1540721"/>
          <a:ext cx="610273" cy="381420"/>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b="0" i="0" kern="1200" dirty="0"/>
            <a:t>FULL FACE $50</a:t>
          </a:r>
          <a:endParaRPr lang="en-US" sz="800" kern="1200" dirty="0"/>
        </a:p>
      </dsp:txBody>
      <dsp:txXfrm>
        <a:off x="165976" y="1551892"/>
        <a:ext cx="587931" cy="359078"/>
      </dsp:txXfrm>
    </dsp:sp>
    <dsp:sp modelId="{2BBDCC8D-502C-4AC7-9239-DE9A5E747580}">
      <dsp:nvSpPr>
        <dsp:cNvPr id="0" name=""/>
        <dsp:cNvSpPr/>
      </dsp:nvSpPr>
      <dsp:spPr>
        <a:xfrm>
          <a:off x="955789" y="1063944"/>
          <a:ext cx="762841" cy="381420"/>
        </a:xfrm>
        <a:prstGeom prst="roundRect">
          <a:avLst>
            <a:gd name="adj" fmla="val 10000"/>
          </a:avLst>
        </a:prstGeom>
        <a:solidFill>
          <a:schemeClr val="accent5">
            <a:hueOff val="-1183401"/>
            <a:satOff val="-6501"/>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Prom</a:t>
          </a:r>
        </a:p>
      </dsp:txBody>
      <dsp:txXfrm>
        <a:off x="966960" y="1075115"/>
        <a:ext cx="740499" cy="359078"/>
      </dsp:txXfrm>
    </dsp:sp>
    <dsp:sp modelId="{0DEE24F2-2C5A-4938-A76A-E360DFC0E19E}">
      <dsp:nvSpPr>
        <dsp:cNvPr id="0" name=""/>
        <dsp:cNvSpPr/>
      </dsp:nvSpPr>
      <dsp:spPr>
        <a:xfrm>
          <a:off x="986353" y="1445365"/>
          <a:ext cx="91440" cy="286065"/>
        </a:xfrm>
        <a:custGeom>
          <a:avLst/>
          <a:gdLst/>
          <a:ahLst/>
          <a:cxnLst/>
          <a:rect l="0" t="0" r="0" b="0"/>
          <a:pathLst>
            <a:path>
              <a:moveTo>
                <a:pt x="45720" y="0"/>
              </a:moveTo>
              <a:lnTo>
                <a:pt x="45720" y="286065"/>
              </a:lnTo>
              <a:lnTo>
                <a:pt x="122004" y="28606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0F89C4-2CF6-45D3-BE79-9E1A36677E82}">
      <dsp:nvSpPr>
        <dsp:cNvPr id="0" name=""/>
        <dsp:cNvSpPr/>
      </dsp:nvSpPr>
      <dsp:spPr>
        <a:xfrm>
          <a:off x="1108357" y="1540721"/>
          <a:ext cx="610273" cy="381420"/>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1183401"/>
              <a:satOff val="-6501"/>
              <a:lumOff val="-647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dirty="0"/>
            <a:t>Prom $50 </a:t>
          </a:r>
        </a:p>
      </dsp:txBody>
      <dsp:txXfrm>
        <a:off x="1119528" y="1551892"/>
        <a:ext cx="587931" cy="359078"/>
      </dsp:txXfrm>
    </dsp:sp>
    <dsp:sp modelId="{6D58BBDF-DAC5-4C38-95E6-003932A79A89}">
      <dsp:nvSpPr>
        <dsp:cNvPr id="0" name=""/>
        <dsp:cNvSpPr/>
      </dsp:nvSpPr>
      <dsp:spPr>
        <a:xfrm>
          <a:off x="1909342" y="1063944"/>
          <a:ext cx="762841" cy="381420"/>
        </a:xfrm>
        <a:prstGeom prst="roundRect">
          <a:avLst>
            <a:gd name="adj" fmla="val 10000"/>
          </a:avLst>
        </a:prstGeom>
        <a:solidFill>
          <a:schemeClr val="accent5">
            <a:hueOff val="-2366803"/>
            <a:satOff val="-13001"/>
            <a:lumOff val="-129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Facial</a:t>
          </a:r>
        </a:p>
      </dsp:txBody>
      <dsp:txXfrm>
        <a:off x="1920513" y="1075115"/>
        <a:ext cx="740499" cy="359078"/>
      </dsp:txXfrm>
    </dsp:sp>
    <dsp:sp modelId="{D4332A30-8B5D-444A-AAE8-D5377490CA57}">
      <dsp:nvSpPr>
        <dsp:cNvPr id="0" name=""/>
        <dsp:cNvSpPr/>
      </dsp:nvSpPr>
      <dsp:spPr>
        <a:xfrm>
          <a:off x="1939906" y="1445365"/>
          <a:ext cx="91440" cy="286065"/>
        </a:xfrm>
        <a:custGeom>
          <a:avLst/>
          <a:gdLst/>
          <a:ahLst/>
          <a:cxnLst/>
          <a:rect l="0" t="0" r="0" b="0"/>
          <a:pathLst>
            <a:path>
              <a:moveTo>
                <a:pt x="45720" y="0"/>
              </a:moveTo>
              <a:lnTo>
                <a:pt x="45720" y="286065"/>
              </a:lnTo>
              <a:lnTo>
                <a:pt x="122004" y="28606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DD56DBD-4107-406C-BB90-12B2A864EBF2}">
      <dsp:nvSpPr>
        <dsp:cNvPr id="0" name=""/>
        <dsp:cNvSpPr/>
      </dsp:nvSpPr>
      <dsp:spPr>
        <a:xfrm>
          <a:off x="2061910" y="1540721"/>
          <a:ext cx="610273" cy="381420"/>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2366803"/>
              <a:satOff val="-13001"/>
              <a:lumOff val="-1294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b="0" i="0" kern="1200" dirty="0"/>
            <a:t>FACIAL $60</a:t>
          </a:r>
          <a:r>
            <a:rPr lang="en-US" sz="800" kern="1200" dirty="0"/>
            <a:t>. </a:t>
          </a:r>
        </a:p>
      </dsp:txBody>
      <dsp:txXfrm>
        <a:off x="2073081" y="1551892"/>
        <a:ext cx="587931" cy="359078"/>
      </dsp:txXfrm>
    </dsp:sp>
    <dsp:sp modelId="{36A64E97-6B67-461E-A809-25818469E709}">
      <dsp:nvSpPr>
        <dsp:cNvPr id="0" name=""/>
        <dsp:cNvSpPr/>
      </dsp:nvSpPr>
      <dsp:spPr>
        <a:xfrm>
          <a:off x="2862894" y="1063944"/>
          <a:ext cx="762841" cy="381420"/>
        </a:xfrm>
        <a:prstGeom prst="roundRect">
          <a:avLst>
            <a:gd name="adj" fmla="val 10000"/>
          </a:avLst>
        </a:prstGeom>
        <a:solidFill>
          <a:schemeClr val="accent5">
            <a:hueOff val="-3550204"/>
            <a:satOff val="-19502"/>
            <a:lumOff val="-1941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Lip Wax</a:t>
          </a:r>
        </a:p>
      </dsp:txBody>
      <dsp:txXfrm>
        <a:off x="2874065" y="1075115"/>
        <a:ext cx="740499" cy="359078"/>
      </dsp:txXfrm>
    </dsp:sp>
    <dsp:sp modelId="{36C4D7E8-E58E-4614-BBCF-407CDF9D47C1}">
      <dsp:nvSpPr>
        <dsp:cNvPr id="0" name=""/>
        <dsp:cNvSpPr/>
      </dsp:nvSpPr>
      <dsp:spPr>
        <a:xfrm>
          <a:off x="2893458" y="1445365"/>
          <a:ext cx="91440" cy="286065"/>
        </a:xfrm>
        <a:custGeom>
          <a:avLst/>
          <a:gdLst/>
          <a:ahLst/>
          <a:cxnLst/>
          <a:rect l="0" t="0" r="0" b="0"/>
          <a:pathLst>
            <a:path>
              <a:moveTo>
                <a:pt x="45720" y="0"/>
              </a:moveTo>
              <a:lnTo>
                <a:pt x="45720" y="286065"/>
              </a:lnTo>
              <a:lnTo>
                <a:pt x="122004" y="28606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F950F1-FAF6-47C1-8560-796EE91C54F1}">
      <dsp:nvSpPr>
        <dsp:cNvPr id="0" name=""/>
        <dsp:cNvSpPr/>
      </dsp:nvSpPr>
      <dsp:spPr>
        <a:xfrm>
          <a:off x="3015462" y="1540721"/>
          <a:ext cx="610273" cy="381420"/>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3550204"/>
              <a:satOff val="-19502"/>
              <a:lumOff val="-1941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b="0" i="0" kern="1200" dirty="0"/>
            <a:t>LIP WAX $10</a:t>
          </a:r>
          <a:endParaRPr lang="en-US" sz="800" kern="1200" dirty="0"/>
        </a:p>
      </dsp:txBody>
      <dsp:txXfrm>
        <a:off x="3026633" y="1551892"/>
        <a:ext cx="587931" cy="359078"/>
      </dsp:txXfrm>
    </dsp:sp>
    <dsp:sp modelId="{87A46922-C0D2-4BF3-8E62-045CF1E00564}">
      <dsp:nvSpPr>
        <dsp:cNvPr id="0" name=""/>
        <dsp:cNvSpPr/>
      </dsp:nvSpPr>
      <dsp:spPr>
        <a:xfrm>
          <a:off x="3816446" y="1063944"/>
          <a:ext cx="762841" cy="381420"/>
        </a:xfrm>
        <a:prstGeom prst="roundRect">
          <a:avLst>
            <a:gd name="adj" fmla="val 10000"/>
          </a:avLst>
        </a:prstGeom>
        <a:solidFill>
          <a:schemeClr val="accent5">
            <a:hueOff val="-4733605"/>
            <a:satOff val="-26003"/>
            <a:lumOff val="-258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Eyebrows</a:t>
          </a:r>
        </a:p>
      </dsp:txBody>
      <dsp:txXfrm>
        <a:off x="3827617" y="1075115"/>
        <a:ext cx="740499" cy="359078"/>
      </dsp:txXfrm>
    </dsp:sp>
    <dsp:sp modelId="{9BF0450F-0679-44F3-B608-8C08992D40E4}">
      <dsp:nvSpPr>
        <dsp:cNvPr id="0" name=""/>
        <dsp:cNvSpPr/>
      </dsp:nvSpPr>
      <dsp:spPr>
        <a:xfrm>
          <a:off x="3847011" y="1445365"/>
          <a:ext cx="91440" cy="286065"/>
        </a:xfrm>
        <a:custGeom>
          <a:avLst/>
          <a:gdLst/>
          <a:ahLst/>
          <a:cxnLst/>
          <a:rect l="0" t="0" r="0" b="0"/>
          <a:pathLst>
            <a:path>
              <a:moveTo>
                <a:pt x="45720" y="0"/>
              </a:moveTo>
              <a:lnTo>
                <a:pt x="45720" y="286065"/>
              </a:lnTo>
              <a:lnTo>
                <a:pt x="122004" y="28606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750BCD-BAB3-441D-BC58-D53343792167}">
      <dsp:nvSpPr>
        <dsp:cNvPr id="0" name=""/>
        <dsp:cNvSpPr/>
      </dsp:nvSpPr>
      <dsp:spPr>
        <a:xfrm>
          <a:off x="3969015" y="1540721"/>
          <a:ext cx="610273" cy="381420"/>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4733605"/>
              <a:satOff val="-26003"/>
              <a:lumOff val="-2588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b="0" i="0" kern="1200" dirty="0"/>
            <a:t>EYEBROWS $25</a:t>
          </a:r>
          <a:endParaRPr lang="en-US" sz="800" kern="1200" dirty="0"/>
        </a:p>
      </dsp:txBody>
      <dsp:txXfrm>
        <a:off x="3980186" y="1551892"/>
        <a:ext cx="587931" cy="35907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9FF9F7-50F8-4B48-9BA3-C1053C5B7A79}">
      <dsp:nvSpPr>
        <dsp:cNvPr id="0" name=""/>
        <dsp:cNvSpPr/>
      </dsp:nvSpPr>
      <dsp:spPr>
        <a:xfrm>
          <a:off x="0" y="364"/>
          <a:ext cx="5890591"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1646044-9109-40D5-ADF9-2378E0764D75}">
      <dsp:nvSpPr>
        <dsp:cNvPr id="0" name=""/>
        <dsp:cNvSpPr/>
      </dsp:nvSpPr>
      <dsp:spPr>
        <a:xfrm>
          <a:off x="0" y="364"/>
          <a:ext cx="5890591" cy="5970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b="0" i="0" kern="1200"/>
            <a:t>SILKOUT $60</a:t>
          </a:r>
          <a:endParaRPr lang="en-US" sz="2700" kern="1200"/>
        </a:p>
      </dsp:txBody>
      <dsp:txXfrm>
        <a:off x="0" y="364"/>
        <a:ext cx="5890591" cy="597071"/>
      </dsp:txXfrm>
    </dsp:sp>
    <dsp:sp modelId="{416CBE2C-2F94-4CBF-9680-01C03F219120}">
      <dsp:nvSpPr>
        <dsp:cNvPr id="0" name=""/>
        <dsp:cNvSpPr/>
      </dsp:nvSpPr>
      <dsp:spPr>
        <a:xfrm>
          <a:off x="0" y="597436"/>
          <a:ext cx="5890591"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8BEB2D3-0D88-4835-9246-006A321154D8}">
      <dsp:nvSpPr>
        <dsp:cNvPr id="0" name=""/>
        <dsp:cNvSpPr/>
      </dsp:nvSpPr>
      <dsp:spPr>
        <a:xfrm>
          <a:off x="0" y="597436"/>
          <a:ext cx="5890591" cy="5970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b="0" i="0" kern="1200"/>
            <a:t>ROLLERSET $55</a:t>
          </a:r>
          <a:endParaRPr lang="en-US" sz="2700" kern="1200"/>
        </a:p>
      </dsp:txBody>
      <dsp:txXfrm>
        <a:off x="0" y="597436"/>
        <a:ext cx="5890591" cy="597071"/>
      </dsp:txXfrm>
    </dsp:sp>
    <dsp:sp modelId="{9D29C442-13BB-4089-85AA-C4E279346CC0}">
      <dsp:nvSpPr>
        <dsp:cNvPr id="0" name=""/>
        <dsp:cNvSpPr/>
      </dsp:nvSpPr>
      <dsp:spPr>
        <a:xfrm>
          <a:off x="0" y="1194507"/>
          <a:ext cx="5890591"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9CF8C26-D279-4401-92D0-A75B94D64F10}">
      <dsp:nvSpPr>
        <dsp:cNvPr id="0" name=""/>
        <dsp:cNvSpPr/>
      </dsp:nvSpPr>
      <dsp:spPr>
        <a:xfrm>
          <a:off x="0" y="1194507"/>
          <a:ext cx="5890591" cy="5970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b="0" i="0" kern="1200"/>
            <a:t>TRIM $15</a:t>
          </a:r>
          <a:endParaRPr lang="en-US" sz="2700" kern="1200"/>
        </a:p>
      </dsp:txBody>
      <dsp:txXfrm>
        <a:off x="0" y="1194507"/>
        <a:ext cx="5890591" cy="597071"/>
      </dsp:txXfrm>
    </dsp:sp>
    <dsp:sp modelId="{0478403B-783B-476C-8B63-898EDF5EB7EB}">
      <dsp:nvSpPr>
        <dsp:cNvPr id="0" name=""/>
        <dsp:cNvSpPr/>
      </dsp:nvSpPr>
      <dsp:spPr>
        <a:xfrm>
          <a:off x="0" y="1791579"/>
          <a:ext cx="5890591"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54AEBDE-7E04-41EB-B6C0-D4D6E84EF49B}">
      <dsp:nvSpPr>
        <dsp:cNvPr id="0" name=""/>
        <dsp:cNvSpPr/>
      </dsp:nvSpPr>
      <dsp:spPr>
        <a:xfrm>
          <a:off x="0" y="1791579"/>
          <a:ext cx="5890591" cy="5970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b="0" i="0" kern="1200"/>
            <a:t>CUT &amp; STYLES $70</a:t>
          </a:r>
          <a:endParaRPr lang="en-US" sz="2700" kern="1200"/>
        </a:p>
      </dsp:txBody>
      <dsp:txXfrm>
        <a:off x="0" y="1791579"/>
        <a:ext cx="5890591" cy="597071"/>
      </dsp:txXfrm>
    </dsp:sp>
    <dsp:sp modelId="{2F8EEB21-4860-4E39-873A-3C67991A0A64}">
      <dsp:nvSpPr>
        <dsp:cNvPr id="0" name=""/>
        <dsp:cNvSpPr/>
      </dsp:nvSpPr>
      <dsp:spPr>
        <a:xfrm>
          <a:off x="0" y="2388650"/>
          <a:ext cx="5890591" cy="0"/>
        </a:xfrm>
        <a:prstGeom prst="lin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E463EC5-3E05-4321-AE8A-1FF1DCE7C930}">
      <dsp:nvSpPr>
        <dsp:cNvPr id="0" name=""/>
        <dsp:cNvSpPr/>
      </dsp:nvSpPr>
      <dsp:spPr>
        <a:xfrm>
          <a:off x="0" y="2388650"/>
          <a:ext cx="5890591" cy="5970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b="0" i="0" kern="1200" dirty="0"/>
            <a:t>QUICK WEAVE $80</a:t>
          </a:r>
          <a:endParaRPr lang="en-US" sz="2700" kern="1200" dirty="0"/>
        </a:p>
      </dsp:txBody>
      <dsp:txXfrm>
        <a:off x="0" y="2388650"/>
        <a:ext cx="5890591" cy="59707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8E106C-369E-433C-AC4E-ECEFE117CEAB}">
      <dsp:nvSpPr>
        <dsp:cNvPr id="0" name=""/>
        <dsp:cNvSpPr/>
      </dsp:nvSpPr>
      <dsp:spPr>
        <a:xfrm>
          <a:off x="1012050" y="4593"/>
          <a:ext cx="1749937" cy="1749937"/>
        </a:xfrm>
        <a:prstGeom prst="ellipse">
          <a:avLst/>
        </a:prstGeom>
        <a:gradFill rotWithShape="0">
          <a:gsLst>
            <a:gs pos="0">
              <a:schemeClr val="accent2">
                <a:tint val="40000"/>
                <a:hueOff val="0"/>
                <a:satOff val="0"/>
                <a:lumOff val="0"/>
                <a:alphaOff val="0"/>
                <a:satMod val="103000"/>
                <a:lumMod val="102000"/>
                <a:tint val="94000"/>
              </a:schemeClr>
            </a:gs>
            <a:gs pos="50000">
              <a:schemeClr val="accent2">
                <a:tint val="40000"/>
                <a:hueOff val="0"/>
                <a:satOff val="0"/>
                <a:lumOff val="0"/>
                <a:alphaOff val="0"/>
                <a:satMod val="110000"/>
                <a:lumMod val="100000"/>
                <a:shade val="100000"/>
              </a:schemeClr>
            </a:gs>
            <a:gs pos="100000">
              <a:schemeClr val="accent2">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D4574408-4CE0-4780-98AE-1B5CCF3D4F2E}">
      <dsp:nvSpPr>
        <dsp:cNvPr id="0" name=""/>
        <dsp:cNvSpPr/>
      </dsp:nvSpPr>
      <dsp:spPr>
        <a:xfrm>
          <a:off x="1384987" y="377531"/>
          <a:ext cx="1004062" cy="1004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97B593B1-6D5F-4AF2-8029-DDC0CB260DB7}">
      <dsp:nvSpPr>
        <dsp:cNvPr id="0" name=""/>
        <dsp:cNvSpPr/>
      </dsp:nvSpPr>
      <dsp:spPr>
        <a:xfrm>
          <a:off x="452643" y="2299594"/>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a:t>Whitney Jackson</a:t>
          </a:r>
        </a:p>
      </dsp:txBody>
      <dsp:txXfrm>
        <a:off x="452643" y="2299594"/>
        <a:ext cx="2868750" cy="720000"/>
      </dsp:txXfrm>
    </dsp:sp>
    <dsp:sp modelId="{D7111704-2DA5-4A51-BD9A-036DA9FD0A57}">
      <dsp:nvSpPr>
        <dsp:cNvPr id="0" name=""/>
        <dsp:cNvSpPr/>
      </dsp:nvSpPr>
      <dsp:spPr>
        <a:xfrm>
          <a:off x="4382831" y="4593"/>
          <a:ext cx="1749937" cy="1749937"/>
        </a:xfrm>
        <a:prstGeom prst="ellipse">
          <a:avLst/>
        </a:prstGeom>
        <a:gradFill rotWithShape="0">
          <a:gsLst>
            <a:gs pos="0">
              <a:schemeClr val="accent2">
                <a:tint val="40000"/>
                <a:hueOff val="0"/>
                <a:satOff val="0"/>
                <a:lumOff val="0"/>
                <a:alphaOff val="0"/>
                <a:satMod val="103000"/>
                <a:lumMod val="102000"/>
                <a:tint val="94000"/>
              </a:schemeClr>
            </a:gs>
            <a:gs pos="50000">
              <a:schemeClr val="accent2">
                <a:tint val="40000"/>
                <a:hueOff val="0"/>
                <a:satOff val="0"/>
                <a:lumOff val="0"/>
                <a:alphaOff val="0"/>
                <a:satMod val="110000"/>
                <a:lumMod val="100000"/>
                <a:shade val="100000"/>
              </a:schemeClr>
            </a:gs>
            <a:gs pos="100000">
              <a:schemeClr val="accent2">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DC9ED789-3EC2-4584-9EB9-58B2A98E0A5C}">
      <dsp:nvSpPr>
        <dsp:cNvPr id="0" name=""/>
        <dsp:cNvSpPr/>
      </dsp:nvSpPr>
      <dsp:spPr>
        <a:xfrm>
          <a:off x="4755768" y="377531"/>
          <a:ext cx="1004062" cy="1004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F7E000CA-42AD-494E-B90B-569090D94023}">
      <dsp:nvSpPr>
        <dsp:cNvPr id="0" name=""/>
        <dsp:cNvSpPr/>
      </dsp:nvSpPr>
      <dsp:spPr>
        <a:xfrm>
          <a:off x="3823425" y="2299594"/>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a:t>Capstone II</a:t>
          </a:r>
        </a:p>
      </dsp:txBody>
      <dsp:txXfrm>
        <a:off x="3823425" y="2299594"/>
        <a:ext cx="2868750" cy="720000"/>
      </dsp:txXfrm>
    </dsp:sp>
    <dsp:sp modelId="{8FF18261-E74C-4C50-A886-DAA7D9D68A36}">
      <dsp:nvSpPr>
        <dsp:cNvPr id="0" name=""/>
        <dsp:cNvSpPr/>
      </dsp:nvSpPr>
      <dsp:spPr>
        <a:xfrm>
          <a:off x="7753612" y="4593"/>
          <a:ext cx="1749937" cy="1749937"/>
        </a:xfrm>
        <a:prstGeom prst="ellipse">
          <a:avLst/>
        </a:prstGeom>
        <a:gradFill rotWithShape="0">
          <a:gsLst>
            <a:gs pos="0">
              <a:schemeClr val="accent2">
                <a:tint val="40000"/>
                <a:hueOff val="0"/>
                <a:satOff val="0"/>
                <a:lumOff val="0"/>
                <a:alphaOff val="0"/>
                <a:satMod val="103000"/>
                <a:lumMod val="102000"/>
                <a:tint val="94000"/>
              </a:schemeClr>
            </a:gs>
            <a:gs pos="50000">
              <a:schemeClr val="accent2">
                <a:tint val="40000"/>
                <a:hueOff val="0"/>
                <a:satOff val="0"/>
                <a:lumOff val="0"/>
                <a:alphaOff val="0"/>
                <a:satMod val="110000"/>
                <a:lumMod val="100000"/>
                <a:shade val="100000"/>
              </a:schemeClr>
            </a:gs>
            <a:gs pos="100000">
              <a:schemeClr val="accent2">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DB4F3EAF-BBD9-4B93-9237-8B34E590A7BA}">
      <dsp:nvSpPr>
        <dsp:cNvPr id="0" name=""/>
        <dsp:cNvSpPr/>
      </dsp:nvSpPr>
      <dsp:spPr>
        <a:xfrm>
          <a:off x="8126550" y="377531"/>
          <a:ext cx="1004062" cy="10040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31735947-59FD-4B3C-87A3-8FD1BDEA619A}">
      <dsp:nvSpPr>
        <dsp:cNvPr id="0" name=""/>
        <dsp:cNvSpPr/>
      </dsp:nvSpPr>
      <dsp:spPr>
        <a:xfrm>
          <a:off x="7194206" y="2299594"/>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dirty="0"/>
            <a:t>web-projects.net/</a:t>
          </a:r>
          <a:r>
            <a:rPr lang="en-US" sz="1900" kern="1200" dirty="0" err="1"/>
            <a:t>wysims</a:t>
          </a:r>
          <a:r>
            <a:rPr lang="en-US" sz="1900" kern="1200" dirty="0"/>
            <a:t>/</a:t>
          </a:r>
        </a:p>
      </dsp:txBody>
      <dsp:txXfrm>
        <a:off x="7194206" y="2299594"/>
        <a:ext cx="2868750" cy="720000"/>
      </dsp:txXfrm>
    </dsp:sp>
  </dsp:spTree>
</dsp:drawing>
</file>

<file path=ppt/diagrams/layout1.xml><?xml version="1.0" encoding="utf-8"?>
<dgm:layoutDef xmlns:dgm="http://schemas.openxmlformats.org/drawingml/2006/diagram" xmlns:a="http://schemas.openxmlformats.org/drawingml/2006/main" uniqueId="urn:microsoft.com/office/officeart/2017/3/layout/HorizontalLabelsTimeline">
  <dgm:title val="Horizontal Labels Timeline"/>
  <dgm:desc val="Use to show a list of events in chronological order. The rectangular shape contains the description while the date is shown immediately below. It can display a large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1">
      <dgm:alg type="sp"/>
      <dgm:shape xmlns:r="http://schemas.openxmlformats.org/officeDocument/2006/relationships" type="line" r:blip="" zOrderOff="-1">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h" for="ch" forName="L1TextContainer" refType="h" fact="0.12"/>
                <dgm:constr type="t" for="ch" forName="L1TextContainer" refType="h" fact="0.31"/>
                <dgm:constr type="w" for="ch" forName="L2TextContainerWrapper" refType="w" fact="0.88"/>
                <dgm:constr type="l" for="ch" forName="L2TextContainerWrapper" refType="w" fact="0.06"/>
                <dgm:constr type="h" for="ch" forName="L2TextContainerWrapper" refType="h" fact="0.31"/>
                <dgm:constr type="b" for="ch" forName="L2TextContainerWrapper" refType="h" fact="0.31"/>
                <dgm:constr type="w" for="ch" forName="ConnectLine"/>
                <dgm:constr type="ctrX" for="ch" forName="ConnectLine" refType="w" fact="0.5"/>
                <dgm:constr type="h" for="ch" forName="ConnectLine" refType="h" fact="0.07"/>
                <dgm:constr type="t" for="ch" forName="ConnectLine" refType="h" fact="0.43"/>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5"/>
              </dgm:constrLst>
            </dgm:if>
            <dgm:else name="CaseForPlacingNodeBelowDivider">
              <dgm:constrLst>
                <dgm:constr type="w" for="ch" forName="L1TextContainer" refType="w" fact="0.88"/>
                <dgm:constr type="l" for="ch" forName="L1TextContainer" refType="w" fact="0.06"/>
                <dgm:constr type="h" for="ch" forName="L1TextContainer" refType="h" fact="0.12"/>
                <dgm:constr type="t" for="ch" forName="L1TextContainer" refType="h" fact="0.57"/>
                <dgm:constr type="w" for="ch" forName="L2TextContainerWrapper" refType="w" fact="0.88"/>
                <dgm:constr type="l" for="ch" forName="L2TextContainerWrapper" refType="w" fact="0.06"/>
                <dgm:constr type="h" for="ch" forName="L2TextContainerWrapper" refType="h" fact="0.31"/>
                <dgm:constr type="t" for="ch" forName="L2TextContainerWrapper" refType="h" fact="0.69"/>
                <dgm:constr type="w" for="ch" forName="ConnectLine"/>
                <dgm:constr type="ctrX" for="ch" forName="ConnectLine" refType="w" fact="0.5"/>
                <dgm:constr type="h" for="ch" forName="ConnectLine" refType="h" fact="0.07"/>
                <dgm:constr type="t" for="ch" forName="ConnectLine" refType="h" fact="0.5"/>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
              </dgm:constrLst>
            </dgm:else>
          </dgm:choose>
          <dgm:layoutNode name="L1TextContainer" styleLbl="alignNode1">
            <dgm:varLst>
              <dgm:chMax val="1"/>
              <dgm:chPref val="1"/>
              <dgm:bulletEnabled val="1"/>
            </dgm:varLst>
            <dgm:alg type="tx">
              <dgm:param type="txAnchorVert" val="mid"/>
              <dgm:param type="parTxLTRAlign" val="ctr"/>
              <dgm:param type="parTxRTLAlign" val="ctr"/>
            </dgm:alg>
            <dgm:shape xmlns:r="http://schemas.openxmlformats.org/officeDocument/2006/relationships" type="rect" r:blip="">
              <dgm:adjLst/>
            </dgm:shape>
            <dgm:presOf axis="self"/>
            <dgm:constrLst>
              <dgm:constr type="tMarg" refType="primFontSz" fact="0.4"/>
              <dgm:constr type="bMarg" refType="primFontSz" fact="0.4"/>
              <dgm:constr type="lMarg" refType="primFontSz" fact="0.4"/>
              <dgm:constr type="rMarg" refType="primFontSz" fact="0.4"/>
            </dgm:constrLst>
            <dgm:ruleLst>
              <dgm:rule type="primFontSz" val="14" fact="NaN" max="NaN"/>
            </dgm:ruleLst>
          </dgm:layoutNode>
          <dgm:layoutNode name="L2TextContainerWrapper">
            <dgm:varLst>
              <dgm:bulletEnabled val="1"/>
            </dgm:varLst>
            <dgm:alg type="composite"/>
            <dgm:choose name="L2TextContainerConstr">
              <dgm:if name="CaseForPlacingL2TextContaineAboveDivider" axis="self" ptType="node" func="posOdd" op="equ" val="1">
                <dgm:constrLst>
                  <dgm:constr type="h" for="ch" forName="L2TextContainer" refType="h" fact="0.39"/>
                  <dgm:constr type="b" for="ch" forName="L2TextContainer" refType="h"/>
                  <dgm:constr type="h" for="ch" forName="FlexibleEmptyPlaceHolder" refType="h" fact="0.61"/>
                </dgm:constrLst>
              </dgm:if>
              <dgm:else name="CaseForPlacingL2TextContaineBelowDivider">
                <dgm:constrLst>
                  <dgm:constr type="h" for="ch" forName="L2TextContainer" refType="h" fact="0.39"/>
                  <dgm:constr type="h" for="ch" forName="FlexibleEmptyPlaceHolder" refType="h" fact="0.61"/>
                  <dgm:constr type="b" for="ch" forName="FlexibleEmptyPlaceHolder" refType="h"/>
                </dgm:constrLst>
              </dgm:else>
            </dgm:choose>
            <dgm:layoutNode name="L2TextContainer" styleLbl="bgAccFollowNode1" moveWith="L1TextContainer">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tMarg" refType="primFontSz" fact="0.75"/>
                <dgm:constr type="bMarg" refType="primFontSz" fact="0.75"/>
                <dgm:constr type="lMarg" refType="primFontSz" fact="0.75"/>
                <dgm:constr type="rMarg" refType="primFontSz" fact="0.75"/>
              </dgm:constrLst>
              <dgm:ruleLst>
                <dgm:rule type="h" val="INF" fact="NaN" max="NaN"/>
                <dgm:rule type="primFontSz" val="12" fact="NaN" max="NaN"/>
                <dgm:rule type="secFontSz" val="10"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1TextContainer">
            <dgm:alg type="sp"/>
            <dgm:shape xmlns:r="http://schemas.openxmlformats.org/officeDocument/2006/relationships" type="line" r:blip="">
              <dgm:adjLst/>
            </dgm:shape>
            <dgm:presOf/>
            <dgm:constrLst/>
          </dgm:layoutNode>
          <dgm:layoutNode name="ConnectorPoint" styleLbl="node1" moveWith="L1TextContainer">
            <dgm:alg type="sp"/>
            <dgm:shape xmlns:r="http://schemas.openxmlformats.org/officeDocument/2006/relationships" rot="45" type="rect" r:blip="" zOrderOff="10">
              <dgm:adjLst/>
              <dgm:extLst>
                <a:ext uri="{B698B0E9-8C71-41B9-8309-B3DCBF30829C}">
                  <dgm1612:spPr xmlns:dgm1612="http://schemas.microsoft.com/office/drawing/2016/12/diagram">
                    <a:ln w="6350"/>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47A63F-9D06-479D-A04D-717692D4326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51F70DC-6EDE-457C-B55A-39AC7DE41A3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87C06C4-C5A6-48FB-97F5-B20A44F857E9}" type="datetimeFigureOut">
              <a:rPr lang="en-US" smtClean="0"/>
              <a:t>4/20/2022</a:t>
            </a:fld>
            <a:endParaRPr lang="en-US"/>
          </a:p>
        </p:txBody>
      </p:sp>
      <p:sp>
        <p:nvSpPr>
          <p:cNvPr id="4" name="Footer Placeholder 3">
            <a:extLst>
              <a:ext uri="{FF2B5EF4-FFF2-40B4-BE49-F238E27FC236}">
                <a16:creationId xmlns:a16="http://schemas.microsoft.com/office/drawing/2014/main" id="{146987CF-42F5-4BB0-AD0D-1D64C359446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2368FB4-296C-4F8C-BFA3-D7C3AD617B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555657-0A12-495F-9FFA-D8F7554E7C39}" type="slidenum">
              <a:rPr lang="en-US" smtClean="0"/>
              <a:t>‹#›</a:t>
            </a:fld>
            <a:endParaRPr lang="en-US"/>
          </a:p>
        </p:txBody>
      </p:sp>
    </p:spTree>
    <p:extLst>
      <p:ext uri="{BB962C8B-B14F-4D97-AF65-F5344CB8AC3E}">
        <p14:creationId xmlns:p14="http://schemas.microsoft.com/office/powerpoint/2010/main" val="17664322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F2B2CC-0155-4E5E-A890-531D58ADF5B2}" type="datetimeFigureOut">
              <a:rPr lang="en-US" smtClean="0"/>
              <a:t>4/20/2022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780FBB-F712-42E7-8C2F-226D98798B3F}" type="slidenum">
              <a:rPr lang="en-US" smtClean="0"/>
              <a:t>‹#›</a:t>
            </a:fld>
            <a:endParaRPr lang="en-US"/>
          </a:p>
        </p:txBody>
      </p:sp>
    </p:spTree>
    <p:extLst>
      <p:ext uri="{BB962C8B-B14F-4D97-AF65-F5344CB8AC3E}">
        <p14:creationId xmlns:p14="http://schemas.microsoft.com/office/powerpoint/2010/main" val="2567153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10</a:t>
            </a:fld>
            <a:endParaRPr lang="en-US"/>
          </a:p>
        </p:txBody>
      </p:sp>
    </p:spTree>
    <p:extLst>
      <p:ext uri="{BB962C8B-B14F-4D97-AF65-F5344CB8AC3E}">
        <p14:creationId xmlns:p14="http://schemas.microsoft.com/office/powerpoint/2010/main" val="27622386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3FB0C32-F044-4939-92E4-8BA39B7A391A}"/>
              </a:ext>
              <a:ext uri="{C183D7F6-B498-43B3-948B-1728B52AA6E4}">
                <adec:decorative xmlns:adec="http://schemas.microsoft.com/office/drawing/2017/decorative" val="1"/>
              </a:ext>
            </a:extLst>
          </p:cNvPr>
          <p:cNvSpPr/>
          <p:nvPr userDrawn="1"/>
        </p:nvSpPr>
        <p:spPr>
          <a:xfrm>
            <a:off x="3050" y="-66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584BE8A-3E34-4967-9E7C-13EC8F6A990A}"/>
              </a:ext>
              <a:ext uri="{C183D7F6-B498-43B3-948B-1728B52AA6E4}">
                <adec:decorative xmlns:adec="http://schemas.microsoft.com/office/drawing/2017/decorative" val="1"/>
              </a:ext>
            </a:extLst>
          </p:cNvPr>
          <p:cNvSpPr/>
          <p:nvPr userDrawn="1"/>
        </p:nvSpPr>
        <p:spPr>
          <a:xfrm>
            <a:off x="3050" y="-663"/>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9BFF676-EC35-4FFD-8894-CA4F2830700A}"/>
              </a:ext>
              <a:ext uri="{C183D7F6-B498-43B3-948B-1728B52AA6E4}">
                <adec:decorative xmlns:adec="http://schemas.microsoft.com/office/drawing/2017/decorative" val="1"/>
              </a:ext>
            </a:extLst>
          </p:cNvPr>
          <p:cNvSpPr/>
          <p:nvPr userDrawn="1"/>
        </p:nvSpPr>
        <p:spPr>
          <a:xfrm>
            <a:off x="3050" y="0"/>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32DA1557-E095-4C82-B659-3AF550080BB1}"/>
              </a:ext>
              <a:ext uri="{C183D7F6-B498-43B3-948B-1728B52AA6E4}">
                <adec:decorative xmlns:adec="http://schemas.microsoft.com/office/drawing/2017/decorative" val="1"/>
              </a:ext>
            </a:extLst>
          </p:cNvPr>
          <p:cNvSpPr/>
          <p:nvPr userDrawn="1"/>
        </p:nvSpPr>
        <p:spPr>
          <a:xfrm rot="16200000">
            <a:off x="2746250" y="-663"/>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9F34E5EF-94D7-4AE0-BDD1-81A3ECDE614C}"/>
              </a:ext>
              <a:ext uri="{C183D7F6-B498-43B3-948B-1728B52AA6E4}">
                <adec:decorative xmlns:adec="http://schemas.microsoft.com/office/drawing/2017/decorative" val="1"/>
              </a:ext>
            </a:extLst>
          </p:cNvPr>
          <p:cNvSpPr/>
          <p:nvPr userDrawn="1"/>
        </p:nvSpPr>
        <p:spPr>
          <a:xfrm rot="16200000">
            <a:off x="77040" y="1193411"/>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D829E57E-3199-4AAA-B2D5-F93264FDA0B5}"/>
              </a:ext>
              <a:ext uri="{C183D7F6-B498-43B3-948B-1728B52AA6E4}">
                <adec:decorative xmlns:adec="http://schemas.microsoft.com/office/drawing/2017/decorative" val="1"/>
              </a:ext>
            </a:extLst>
          </p:cNvPr>
          <p:cNvSpPr/>
          <p:nvPr userDrawn="1"/>
        </p:nvSpPr>
        <p:spPr>
          <a:xfrm rot="16200000">
            <a:off x="6442672" y="193606"/>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Tag=CustomerPhoto&#10;Crop=1&#10;Align=N/A">
            <a:extLst>
              <a:ext uri="{FF2B5EF4-FFF2-40B4-BE49-F238E27FC236}">
                <a16:creationId xmlns:a16="http://schemas.microsoft.com/office/drawing/2014/main" id="{8A791822-0971-4E61-A5E4-9AAD258F58E3}"/>
              </a:ext>
            </a:extLst>
          </p:cNvPr>
          <p:cNvPicPr>
            <a:picLocks/>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3048" y="-663"/>
            <a:ext cx="12188952" cy="6858000"/>
          </a:xfrm>
          <a:prstGeom prst="rect">
            <a:avLst/>
          </a:prstGeom>
        </p:spPr>
      </p:pic>
      <p:sp>
        <p:nvSpPr>
          <p:cNvPr id="18" name="Title 1">
            <a:extLst>
              <a:ext uri="{FF2B5EF4-FFF2-40B4-BE49-F238E27FC236}">
                <a16:creationId xmlns:a16="http://schemas.microsoft.com/office/drawing/2014/main" id="{B86D7D99-F789-4EDA-861D-B6B994F05F1D}"/>
              </a:ext>
            </a:extLst>
          </p:cNvPr>
          <p:cNvSpPr>
            <a:spLocks noGrp="1"/>
          </p:cNvSpPr>
          <p:nvPr>
            <p:ph type="ctrTitle"/>
          </p:nvPr>
        </p:nvSpPr>
        <p:spPr>
          <a:xfrm>
            <a:off x="1527050" y="1121700"/>
            <a:ext cx="9144000" cy="2387600"/>
          </a:xfrm>
        </p:spPr>
        <p:txBody>
          <a:bodyPr/>
          <a:lstStyle>
            <a:lvl1pPr algn="ctr">
              <a:defRPr>
                <a:solidFill>
                  <a:schemeClr val="bg1"/>
                </a:solidFill>
              </a:defRPr>
            </a:lvl1pPr>
          </a:lstStyle>
          <a:p>
            <a:r>
              <a:rPr lang="en-US">
                <a:solidFill>
                  <a:srgbClr val="FFFFFF"/>
                </a:solidFill>
                <a:effectLst>
                  <a:outerShdw blurRad="38100" dist="38100" dir="2700000" algn="tl">
                    <a:srgbClr val="000000">
                      <a:alpha val="43137"/>
                    </a:srgbClr>
                  </a:outerShdw>
                </a:effectLst>
                <a:ea typeface="Cambria" panose="02040503050406030204" pitchFamily="18" charset="0"/>
                <a:cs typeface="Sabon Next LT" panose="020B0502040204020203" pitchFamily="2" charset="0"/>
              </a:rPr>
              <a:t>Click to edit Master title style</a:t>
            </a:r>
            <a:endParaRPr lang="en-US" dirty="0">
              <a:solidFill>
                <a:srgbClr val="FFFFFF"/>
              </a:solidFill>
              <a:effectLst>
                <a:outerShdw blurRad="38100" dist="38100" dir="2700000" algn="tl">
                  <a:srgbClr val="000000">
                    <a:alpha val="43137"/>
                  </a:srgbClr>
                </a:outerShdw>
              </a:effectLst>
              <a:ea typeface="Cambria" panose="02040503050406030204" pitchFamily="18" charset="0"/>
              <a:cs typeface="Sabon Next LT" panose="020B0502040204020203" pitchFamily="2" charset="0"/>
            </a:endParaRPr>
          </a:p>
        </p:txBody>
      </p:sp>
      <p:sp>
        <p:nvSpPr>
          <p:cNvPr id="20" name="Text Placeholder 12">
            <a:extLst>
              <a:ext uri="{FF2B5EF4-FFF2-40B4-BE49-F238E27FC236}">
                <a16:creationId xmlns:a16="http://schemas.microsoft.com/office/drawing/2014/main" id="{2B39487B-EA73-4D7B-93AA-D63B49F4DA7F}"/>
              </a:ext>
            </a:extLst>
          </p:cNvPr>
          <p:cNvSpPr>
            <a:spLocks noGrp="1"/>
          </p:cNvSpPr>
          <p:nvPr>
            <p:ph type="body" sz="quarter" idx="15"/>
          </p:nvPr>
        </p:nvSpPr>
        <p:spPr>
          <a:xfrm>
            <a:off x="1527050" y="3600450"/>
            <a:ext cx="9144000" cy="2451100"/>
          </a:xfrm>
        </p:spPr>
        <p:txBody>
          <a:bodyPr>
            <a:normAutofit/>
          </a:bodyPr>
          <a:lstStyle>
            <a:lvl1pPr marL="0" indent="0" algn="ctr">
              <a:buNone/>
              <a:defRPr sz="2800">
                <a:solidFill>
                  <a:schemeClr val="bg1"/>
                </a:solidFill>
                <a:effectLst/>
                <a:latin typeface="+mn-lt"/>
              </a:defRPr>
            </a:lvl1pPr>
          </a:lstStyle>
          <a:p>
            <a:pPr lvl="0"/>
            <a:r>
              <a:rPr lang="en-US"/>
              <a:t>Click to edit Master text styles</a:t>
            </a:r>
          </a:p>
        </p:txBody>
      </p:sp>
    </p:spTree>
    <p:extLst>
      <p:ext uri="{BB962C8B-B14F-4D97-AF65-F5344CB8AC3E}">
        <p14:creationId xmlns:p14="http://schemas.microsoft.com/office/powerpoint/2010/main" val="11555448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r>
              <a:rPr lang="en-US"/>
              <a:t>3/1/20XX</a:t>
            </a:r>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
        <p:nvSpPr>
          <p:cNvPr id="6" name="Title 1">
            <a:extLst>
              <a:ext uri="{FF2B5EF4-FFF2-40B4-BE49-F238E27FC236}">
                <a16:creationId xmlns:a16="http://schemas.microsoft.com/office/drawing/2014/main" id="{673294AE-7408-47DB-898D-41F8C069B42E}"/>
              </a:ext>
            </a:extLst>
          </p:cNvPr>
          <p:cNvSpPr>
            <a:spLocks noGrp="1"/>
          </p:cNvSpPr>
          <p:nvPr>
            <p:ph type="title"/>
          </p:nvPr>
        </p:nvSpPr>
        <p:spPr>
          <a:xfrm>
            <a:off x="841248" y="857251"/>
            <a:ext cx="6156051" cy="2076450"/>
          </a:xfrm>
        </p:spPr>
        <p:txBody>
          <a:bodyPr anchor="b">
            <a:normAutofit/>
          </a:bodyPr>
          <a:lstStyle/>
          <a:p>
            <a:r>
              <a:rPr lang="en-US" sz="4400">
                <a:gradFill flip="none" rotWithShape="1">
                  <a:gsLst>
                    <a:gs pos="0">
                      <a:schemeClr val="accent5">
                        <a:alpha val="70000"/>
                      </a:schemeClr>
                    </a:gs>
                    <a:gs pos="100000">
                      <a:schemeClr val="accent1">
                        <a:alpha val="70000"/>
                      </a:schemeClr>
                    </a:gs>
                  </a:gsLst>
                  <a:lin ang="0" scaled="1"/>
                  <a:tileRect/>
                </a:gradFill>
              </a:rPr>
              <a:t>Click to edit Master title style</a:t>
            </a:r>
            <a:endParaRPr lang="en-US" sz="4400" dirty="0">
              <a:gradFill flip="none" rotWithShape="1">
                <a:gsLst>
                  <a:gs pos="0">
                    <a:schemeClr val="accent5">
                      <a:alpha val="70000"/>
                    </a:schemeClr>
                  </a:gs>
                  <a:gs pos="100000">
                    <a:schemeClr val="accent1">
                      <a:alpha val="70000"/>
                    </a:schemeClr>
                  </a:gs>
                </a:gsLst>
                <a:lin ang="0" scaled="1"/>
                <a:tileRect/>
              </a:gradFill>
            </a:endParaRPr>
          </a:p>
        </p:txBody>
      </p:sp>
      <p:sp>
        <p:nvSpPr>
          <p:cNvPr id="7" name="Content Placeholder 2">
            <a:extLst>
              <a:ext uri="{FF2B5EF4-FFF2-40B4-BE49-F238E27FC236}">
                <a16:creationId xmlns:a16="http://schemas.microsoft.com/office/drawing/2014/main" id="{E973052A-4118-4E04-81F8-A44EC172FE46}"/>
              </a:ext>
            </a:extLst>
          </p:cNvPr>
          <p:cNvSpPr>
            <a:spLocks noGrp="1"/>
          </p:cNvSpPr>
          <p:nvPr>
            <p:ph idx="1"/>
          </p:nvPr>
        </p:nvSpPr>
        <p:spPr>
          <a:xfrm>
            <a:off x="841247" y="3190875"/>
            <a:ext cx="6156052" cy="2986087"/>
          </a:xfrm>
        </p:spPr>
        <p:txBody>
          <a:bodyPr>
            <a:normAutofit/>
          </a:bodyPr>
          <a:lstStyle>
            <a:lvl1pPr marL="0" indent="0">
              <a:buNone/>
              <a:defRPr sz="2200"/>
            </a:lvl1pPr>
          </a:lstStyle>
          <a:p>
            <a:pPr marL="228600" lvl="0" indent="-228600"/>
            <a:r>
              <a:rPr lang="en-US" sz="2000">
                <a:solidFill>
                  <a:schemeClr val="tx2">
                    <a:alpha val="60000"/>
                  </a:schemeClr>
                </a:solidFill>
              </a:rPr>
              <a:t>Click to edit Master text styles</a:t>
            </a:r>
          </a:p>
        </p:txBody>
      </p:sp>
      <p:sp>
        <p:nvSpPr>
          <p:cNvPr id="10" name="Date Placeholder 3">
            <a:extLst>
              <a:ext uri="{FF2B5EF4-FFF2-40B4-BE49-F238E27FC236}">
                <a16:creationId xmlns:a16="http://schemas.microsoft.com/office/drawing/2014/main" id="{8988D1E1-6064-4D6A-9EB1-578E20A2A0ED}"/>
              </a:ext>
            </a:extLst>
          </p:cNvPr>
          <p:cNvSpPr txBox="1">
            <a:spLocks/>
          </p:cNvSpPr>
          <p:nvPr userDrawn="1"/>
        </p:nvSpPr>
        <p:spPr>
          <a:xfrm>
            <a:off x="841248" y="6429375"/>
            <a:ext cx="2646725"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cap="all" spc="15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B23B9F-B223-42FC-B961-B8BFC75D2259}" type="datetime1">
              <a:rPr lang="en-US" smtClean="0">
                <a:solidFill>
                  <a:schemeClr val="tx2">
                    <a:alpha val="60000"/>
                  </a:schemeClr>
                </a:solidFill>
              </a:rPr>
              <a:pPr/>
              <a:t>4/20/2022</a:t>
            </a:fld>
            <a:endParaRPr lang="en-US" dirty="0">
              <a:solidFill>
                <a:schemeClr val="tx2">
                  <a:alpha val="60000"/>
                </a:schemeClr>
              </a:solidFill>
            </a:endParaRPr>
          </a:p>
        </p:txBody>
      </p:sp>
      <p:sp>
        <p:nvSpPr>
          <p:cNvPr id="11" name="Footer Placeholder 4">
            <a:extLst>
              <a:ext uri="{FF2B5EF4-FFF2-40B4-BE49-F238E27FC236}">
                <a16:creationId xmlns:a16="http://schemas.microsoft.com/office/drawing/2014/main" id="{BD47C5CB-0317-4DC6-A76F-38A5BB1FD1C2}"/>
              </a:ext>
            </a:extLst>
          </p:cNvPr>
          <p:cNvSpPr txBox="1">
            <a:spLocks/>
          </p:cNvSpPr>
          <p:nvPr userDrawn="1"/>
        </p:nvSpPr>
        <p:spPr>
          <a:xfrm>
            <a:off x="4044696" y="64293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cap="all" spc="15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2">
                    <a:alpha val="60000"/>
                  </a:schemeClr>
                </a:solidFill>
              </a:rPr>
              <a:t>Sample footer text</a:t>
            </a:r>
            <a:endParaRPr lang="en-US" dirty="0">
              <a:solidFill>
                <a:schemeClr val="tx2">
                  <a:alpha val="60000"/>
                </a:schemeClr>
              </a:solidFill>
            </a:endParaRPr>
          </a:p>
        </p:txBody>
      </p:sp>
      <p:sp>
        <p:nvSpPr>
          <p:cNvPr id="12" name="Slide Number Placeholder 5">
            <a:extLst>
              <a:ext uri="{FF2B5EF4-FFF2-40B4-BE49-F238E27FC236}">
                <a16:creationId xmlns:a16="http://schemas.microsoft.com/office/drawing/2014/main" id="{8CCF6E15-0BE7-453B-BBD4-B379C390AD22}"/>
              </a:ext>
            </a:extLst>
          </p:cNvPr>
          <p:cNvSpPr txBox="1">
            <a:spLocks/>
          </p:cNvSpPr>
          <p:nvPr userDrawn="1"/>
        </p:nvSpPr>
        <p:spPr>
          <a:xfrm>
            <a:off x="8613648" y="64293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cap="all" spc="15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8844951-7827-47D4-8276-7DDE1FA7D85A}" type="slidenum">
              <a:rPr lang="en-US" smtClean="0">
                <a:solidFill>
                  <a:schemeClr val="tx2">
                    <a:alpha val="60000"/>
                  </a:schemeClr>
                </a:solidFill>
              </a:rPr>
              <a:pPr/>
              <a:t>‹#›</a:t>
            </a:fld>
            <a:endParaRPr lang="en-US" dirty="0">
              <a:solidFill>
                <a:schemeClr val="tx2">
                  <a:alpha val="60000"/>
                </a:schemeClr>
              </a:solidFill>
            </a:endParaRPr>
          </a:p>
        </p:txBody>
      </p:sp>
      <p:sp>
        <p:nvSpPr>
          <p:cNvPr id="14" name="Picture Placeholder 13">
            <a:extLst>
              <a:ext uri="{FF2B5EF4-FFF2-40B4-BE49-F238E27FC236}">
                <a16:creationId xmlns:a16="http://schemas.microsoft.com/office/drawing/2014/main" id="{0E092228-4487-4E3A-AEE3-12DC34A061E2}"/>
              </a:ext>
            </a:extLst>
          </p:cNvPr>
          <p:cNvSpPr>
            <a:spLocks noGrp="1"/>
          </p:cNvSpPr>
          <p:nvPr>
            <p:ph type="pic" sz="quarter" idx="13"/>
          </p:nvPr>
        </p:nvSpPr>
        <p:spPr>
          <a:xfrm>
            <a:off x="7424928" y="484632"/>
            <a:ext cx="4279392" cy="2862072"/>
          </a:xfrm>
          <a:solidFill>
            <a:schemeClr val="accent6"/>
          </a:solidFill>
        </p:spPr>
        <p:txBody>
          <a:bodyPr/>
          <a:lstStyle/>
          <a:p>
            <a:r>
              <a:rPr lang="en-US"/>
              <a:t>Click icon to add picture</a:t>
            </a:r>
          </a:p>
        </p:txBody>
      </p:sp>
      <p:sp>
        <p:nvSpPr>
          <p:cNvPr id="15" name="Picture Placeholder 13">
            <a:extLst>
              <a:ext uri="{FF2B5EF4-FFF2-40B4-BE49-F238E27FC236}">
                <a16:creationId xmlns:a16="http://schemas.microsoft.com/office/drawing/2014/main" id="{6AB20921-6E7F-4BD8-9399-D18CABB64B9A}"/>
              </a:ext>
            </a:extLst>
          </p:cNvPr>
          <p:cNvSpPr>
            <a:spLocks noGrp="1"/>
          </p:cNvSpPr>
          <p:nvPr>
            <p:ph type="pic" sz="quarter" idx="14"/>
          </p:nvPr>
        </p:nvSpPr>
        <p:spPr>
          <a:xfrm>
            <a:off x="7424928" y="3511296"/>
            <a:ext cx="4279392" cy="2862072"/>
          </a:xfrm>
          <a:solidFill>
            <a:schemeClr val="accent6"/>
          </a:solidFill>
        </p:spPr>
        <p:txBody>
          <a:bodyPr/>
          <a:lstStyle/>
          <a:p>
            <a:r>
              <a:rPr lang="en-US"/>
              <a:t>Click icon to add picture</a:t>
            </a:r>
          </a:p>
        </p:txBody>
      </p:sp>
    </p:spTree>
    <p:extLst>
      <p:ext uri="{BB962C8B-B14F-4D97-AF65-F5344CB8AC3E}">
        <p14:creationId xmlns:p14="http://schemas.microsoft.com/office/powerpoint/2010/main" val="4230430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022B425-A1C3-4DFE-BF49-1B9F96D46B2A}"/>
              </a:ext>
            </a:extLst>
          </p:cNvPr>
          <p:cNvSpPr>
            <a:spLocks noGrp="1"/>
          </p:cNvSpPr>
          <p:nvPr>
            <p:ph type="title"/>
          </p:nvPr>
        </p:nvSpPr>
        <p:spPr>
          <a:xfrm>
            <a:off x="841248" y="3893769"/>
            <a:ext cx="5992550" cy="2319306"/>
          </a:xfrm>
        </p:spPr>
        <p:txBody>
          <a:bodyPr anchor="t">
            <a:normAutofit/>
          </a:bodyPr>
          <a:lstStyle/>
          <a:p>
            <a:r>
              <a:rPr lang="en-US" sz="4400">
                <a:gradFill flip="none" rotWithShape="1">
                  <a:gsLst>
                    <a:gs pos="0">
                      <a:schemeClr val="accent5">
                        <a:alpha val="70000"/>
                      </a:schemeClr>
                    </a:gs>
                    <a:gs pos="100000">
                      <a:schemeClr val="accent1">
                        <a:alpha val="70000"/>
                      </a:schemeClr>
                    </a:gs>
                  </a:gsLst>
                  <a:lin ang="0" scaled="1"/>
                  <a:tileRect/>
                </a:gradFill>
              </a:rPr>
              <a:t>Click to edit Master title style</a:t>
            </a:r>
            <a:endParaRPr lang="en-US" sz="4400" dirty="0">
              <a:gradFill flip="none" rotWithShape="1">
                <a:gsLst>
                  <a:gs pos="0">
                    <a:schemeClr val="accent5">
                      <a:alpha val="70000"/>
                    </a:schemeClr>
                  </a:gs>
                  <a:gs pos="100000">
                    <a:schemeClr val="accent1">
                      <a:alpha val="70000"/>
                    </a:schemeClr>
                  </a:gs>
                </a:gsLst>
                <a:lin ang="0" scaled="1"/>
                <a:tileRect/>
              </a:gradFill>
            </a:endParaRPr>
          </a:p>
        </p:txBody>
      </p:sp>
      <p:sp>
        <p:nvSpPr>
          <p:cNvPr id="14" name="Picture Placeholder 13">
            <a:extLst>
              <a:ext uri="{FF2B5EF4-FFF2-40B4-BE49-F238E27FC236}">
                <a16:creationId xmlns:a16="http://schemas.microsoft.com/office/drawing/2014/main" id="{2AEC60F9-EA79-4A18-B040-024AFB62FD5E}"/>
              </a:ext>
            </a:extLst>
          </p:cNvPr>
          <p:cNvSpPr>
            <a:spLocks noGrp="1"/>
          </p:cNvSpPr>
          <p:nvPr>
            <p:ph type="pic" sz="quarter" idx="13"/>
          </p:nvPr>
        </p:nvSpPr>
        <p:spPr>
          <a:xfrm>
            <a:off x="493776" y="484632"/>
            <a:ext cx="11210544" cy="3191256"/>
          </a:xfrm>
          <a:solidFill>
            <a:schemeClr val="accent6"/>
          </a:solidFill>
        </p:spPr>
        <p:txBody>
          <a:bodyPr/>
          <a:lstStyle/>
          <a:p>
            <a:r>
              <a:rPr lang="en-US"/>
              <a:t>Click icon to add picture</a:t>
            </a:r>
            <a:endParaRPr lang="en-US" dirty="0"/>
          </a:p>
        </p:txBody>
      </p:sp>
      <p:sp>
        <p:nvSpPr>
          <p:cNvPr id="9" name="Content Placeholder 2">
            <a:extLst>
              <a:ext uri="{FF2B5EF4-FFF2-40B4-BE49-F238E27FC236}">
                <a16:creationId xmlns:a16="http://schemas.microsoft.com/office/drawing/2014/main" id="{83B88B7B-A749-40EA-A140-38D1E04EFF4F}"/>
              </a:ext>
            </a:extLst>
          </p:cNvPr>
          <p:cNvSpPr>
            <a:spLocks noGrp="1"/>
          </p:cNvSpPr>
          <p:nvPr>
            <p:ph idx="1"/>
          </p:nvPr>
        </p:nvSpPr>
        <p:spPr>
          <a:xfrm>
            <a:off x="6979133" y="3893770"/>
            <a:ext cx="4377714" cy="2319306"/>
          </a:xfrm>
        </p:spPr>
        <p:txBody>
          <a:bodyPr anchor="t">
            <a:normAutofit/>
          </a:bodyPr>
          <a:lstStyle>
            <a:lvl1pPr marL="0" indent="0">
              <a:buNone/>
              <a:defRPr sz="2800"/>
            </a:lvl1pPr>
          </a:lstStyle>
          <a:p>
            <a:pPr marL="228600" lvl="0" indent="-228600"/>
            <a:r>
              <a:rPr lang="en-US" sz="1800">
                <a:solidFill>
                  <a:schemeClr val="tx2">
                    <a:alpha val="60000"/>
                  </a:schemeClr>
                </a:solidFill>
              </a:rPr>
              <a:t>Click to edit Master text styles</a:t>
            </a:r>
          </a:p>
        </p:txBody>
      </p:sp>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a:xfrm>
            <a:off x="838200" y="6418489"/>
            <a:ext cx="2743200" cy="365125"/>
          </a:xfrm>
        </p:spPr>
        <p:txBody>
          <a:bodyPr/>
          <a:lstStyle/>
          <a:p>
            <a:r>
              <a:rPr lang="en-US"/>
              <a:t>3/1/20XX</a:t>
            </a:r>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7613200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r>
              <a:rPr lang="en-US"/>
              <a:t>3/1/20XX</a:t>
            </a:r>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3520951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r>
              <a:rPr lang="en-US"/>
              <a:t>3/1/20XX</a:t>
            </a:r>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9398768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831850" y="1709738"/>
            <a:ext cx="1051560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r>
              <a:rPr lang="en-US"/>
              <a:t>3/1/20XX</a:t>
            </a:r>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0901295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lvl1pPr>
              <a:defRPr sz="4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838200" y="2057399"/>
            <a:ext cx="5181600"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2057399"/>
            <a:ext cx="5181600"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r>
              <a:rPr lang="en-US"/>
              <a:t>3/1/20XX</a:t>
            </a:r>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069730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r>
              <a:rPr lang="en-US"/>
              <a:t>3/1/20XX</a:t>
            </a:r>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0768130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3716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r>
              <a:rPr lang="en-US"/>
              <a:t>3/1/20XX</a:t>
            </a:r>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6776152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13716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r>
              <a:rPr lang="en-US"/>
              <a:t>3/1/20XX</a:t>
            </a:r>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574085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3F98AFCE-98D2-46C5-82A8-E45659B1769D}"/>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ame 11">
            <a:extLst>
              <a:ext uri="{FF2B5EF4-FFF2-40B4-BE49-F238E27FC236}">
                <a16:creationId xmlns:a16="http://schemas.microsoft.com/office/drawing/2014/main" id="{F69999FB-8585-40F0-990C-6A0BAD1C8081}"/>
              </a:ext>
              <a:ext uri="{C183D7F6-B498-43B3-948B-1728B52AA6E4}">
                <adec:decorative xmlns:adec="http://schemas.microsoft.com/office/drawing/2017/decorative" val="1"/>
              </a:ext>
            </a:extLst>
          </p:cNvPr>
          <p:cNvSpPr/>
          <p:nvPr userDrawn="1"/>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2768738E-7449-46C1-B7D3-844FE2BA7D35}"/>
              </a:ext>
            </a:extLst>
          </p:cNvPr>
          <p:cNvSpPr>
            <a:spLocks noGrp="1"/>
          </p:cNvSpPr>
          <p:nvPr>
            <p:ph type="title"/>
          </p:nvPr>
        </p:nvSpPr>
        <p:spPr>
          <a:xfrm>
            <a:off x="838200" y="914399"/>
            <a:ext cx="5992550" cy="2827422"/>
          </a:xfrm>
        </p:spPr>
        <p:txBody>
          <a:bodyPr anchor="t">
            <a:normAutofit/>
          </a:bodyPr>
          <a:lstStyle/>
          <a:p>
            <a:r>
              <a:rPr lang="en-US" sz="4400">
                <a:gradFill flip="none" rotWithShape="1">
                  <a:gsLst>
                    <a:gs pos="0">
                      <a:schemeClr val="accent5">
                        <a:alpha val="70000"/>
                      </a:schemeClr>
                    </a:gs>
                    <a:gs pos="100000">
                      <a:schemeClr val="accent1">
                        <a:alpha val="70000"/>
                      </a:schemeClr>
                    </a:gs>
                  </a:gsLst>
                  <a:lin ang="0" scaled="1"/>
                  <a:tileRect/>
                </a:gradFill>
              </a:rPr>
              <a:t>Click to edit Master title style</a:t>
            </a:r>
            <a:endParaRPr lang="en-US" sz="4400" dirty="0">
              <a:gradFill flip="none" rotWithShape="1">
                <a:gsLst>
                  <a:gs pos="0">
                    <a:schemeClr val="accent5">
                      <a:alpha val="70000"/>
                    </a:schemeClr>
                  </a:gs>
                  <a:gs pos="100000">
                    <a:schemeClr val="accent1">
                      <a:alpha val="70000"/>
                    </a:schemeClr>
                  </a:gs>
                </a:gsLst>
                <a:lin ang="0" scaled="1"/>
                <a:tileRect/>
              </a:gradFill>
            </a:endParaRPr>
          </a:p>
        </p:txBody>
      </p:sp>
      <p:sp>
        <p:nvSpPr>
          <p:cNvPr id="7" name="Content Placeholder 2">
            <a:extLst>
              <a:ext uri="{FF2B5EF4-FFF2-40B4-BE49-F238E27FC236}">
                <a16:creationId xmlns:a16="http://schemas.microsoft.com/office/drawing/2014/main" id="{B0FF04F9-E792-4C19-9FD5-44800CEB2E89}"/>
              </a:ext>
            </a:extLst>
          </p:cNvPr>
          <p:cNvSpPr>
            <a:spLocks noGrp="1"/>
          </p:cNvSpPr>
          <p:nvPr>
            <p:ph idx="1"/>
          </p:nvPr>
        </p:nvSpPr>
        <p:spPr>
          <a:xfrm>
            <a:off x="6976085" y="914400"/>
            <a:ext cx="4377714" cy="2827422"/>
          </a:xfrm>
        </p:spPr>
        <p:txBody>
          <a:bodyPr anchor="t">
            <a:normAutofit/>
          </a:bodyPr>
          <a:lstStyle>
            <a:lvl1pPr marL="0" indent="0">
              <a:buNone/>
              <a:defRPr sz="2800"/>
            </a:lvl1pPr>
          </a:lstStyle>
          <a:p>
            <a:pPr marL="228600" lvl="0" indent="-228600"/>
            <a:r>
              <a:rPr lang="en-US" sz="1800">
                <a:solidFill>
                  <a:schemeClr val="tx2">
                    <a:alpha val="60000"/>
                  </a:schemeClr>
                </a:solidFill>
              </a:rPr>
              <a:t>Click to edit Master text styles</a:t>
            </a:r>
          </a:p>
        </p:txBody>
      </p:sp>
      <p:sp>
        <p:nvSpPr>
          <p:cNvPr id="14" name="Picture Placeholder 13">
            <a:extLst>
              <a:ext uri="{FF2B5EF4-FFF2-40B4-BE49-F238E27FC236}">
                <a16:creationId xmlns:a16="http://schemas.microsoft.com/office/drawing/2014/main" id="{5F2F9DF6-DFB9-44A8-B629-57F58893AD21}"/>
              </a:ext>
            </a:extLst>
          </p:cNvPr>
          <p:cNvSpPr>
            <a:spLocks noGrp="1"/>
          </p:cNvSpPr>
          <p:nvPr>
            <p:ph type="pic" sz="quarter" idx="13"/>
          </p:nvPr>
        </p:nvSpPr>
        <p:spPr>
          <a:xfrm>
            <a:off x="490538" y="4059936"/>
            <a:ext cx="2807208" cy="2322576"/>
          </a:xfrm>
          <a:solidFill>
            <a:schemeClr val="accent6"/>
          </a:solidFill>
        </p:spPr>
        <p:txBody>
          <a:bodyPr/>
          <a:lstStyle/>
          <a:p>
            <a:r>
              <a:rPr lang="en-US"/>
              <a:t>Click icon to add picture</a:t>
            </a:r>
          </a:p>
        </p:txBody>
      </p:sp>
      <p:sp>
        <p:nvSpPr>
          <p:cNvPr id="15" name="Picture Placeholder 13">
            <a:extLst>
              <a:ext uri="{FF2B5EF4-FFF2-40B4-BE49-F238E27FC236}">
                <a16:creationId xmlns:a16="http://schemas.microsoft.com/office/drawing/2014/main" id="{927BC207-43FE-4B6A-AEBE-875B69CF9761}"/>
              </a:ext>
            </a:extLst>
          </p:cNvPr>
          <p:cNvSpPr>
            <a:spLocks noGrp="1"/>
          </p:cNvSpPr>
          <p:nvPr>
            <p:ph type="pic" sz="quarter" idx="14"/>
          </p:nvPr>
        </p:nvSpPr>
        <p:spPr>
          <a:xfrm>
            <a:off x="3291840" y="4059936"/>
            <a:ext cx="2807208" cy="2322576"/>
          </a:xfrm>
          <a:solidFill>
            <a:schemeClr val="accent6"/>
          </a:solidFill>
        </p:spPr>
        <p:txBody>
          <a:bodyPr/>
          <a:lstStyle/>
          <a:p>
            <a:r>
              <a:rPr lang="en-US"/>
              <a:t>Click icon to add picture</a:t>
            </a:r>
          </a:p>
        </p:txBody>
      </p:sp>
      <p:sp>
        <p:nvSpPr>
          <p:cNvPr id="16" name="Picture Placeholder 13">
            <a:extLst>
              <a:ext uri="{FF2B5EF4-FFF2-40B4-BE49-F238E27FC236}">
                <a16:creationId xmlns:a16="http://schemas.microsoft.com/office/drawing/2014/main" id="{EBBF5499-9A70-4846-B98E-316EC17F9FCD}"/>
              </a:ext>
            </a:extLst>
          </p:cNvPr>
          <p:cNvSpPr>
            <a:spLocks noGrp="1"/>
          </p:cNvSpPr>
          <p:nvPr>
            <p:ph type="pic" sz="quarter" idx="15"/>
          </p:nvPr>
        </p:nvSpPr>
        <p:spPr>
          <a:xfrm>
            <a:off x="6099048" y="4059936"/>
            <a:ext cx="2807208" cy="2322576"/>
          </a:xfrm>
          <a:solidFill>
            <a:schemeClr val="accent6"/>
          </a:solidFill>
        </p:spPr>
        <p:txBody>
          <a:bodyPr/>
          <a:lstStyle/>
          <a:p>
            <a:r>
              <a:rPr lang="en-US"/>
              <a:t>Click icon to add picture</a:t>
            </a:r>
          </a:p>
        </p:txBody>
      </p:sp>
      <p:sp>
        <p:nvSpPr>
          <p:cNvPr id="17" name="Picture Placeholder 13">
            <a:extLst>
              <a:ext uri="{FF2B5EF4-FFF2-40B4-BE49-F238E27FC236}">
                <a16:creationId xmlns:a16="http://schemas.microsoft.com/office/drawing/2014/main" id="{C7A79F30-D473-48F6-9AC2-286C7B70F3ED}"/>
              </a:ext>
            </a:extLst>
          </p:cNvPr>
          <p:cNvSpPr>
            <a:spLocks noGrp="1"/>
          </p:cNvSpPr>
          <p:nvPr>
            <p:ph type="pic" sz="quarter" idx="16"/>
          </p:nvPr>
        </p:nvSpPr>
        <p:spPr>
          <a:xfrm>
            <a:off x="8906256" y="4059936"/>
            <a:ext cx="2807208" cy="2322576"/>
          </a:xfrm>
          <a:solidFill>
            <a:schemeClr val="accent6"/>
          </a:solidFill>
        </p:spPr>
        <p:txBody>
          <a:bodyPr/>
          <a:lstStyle/>
          <a:p>
            <a:r>
              <a:rPr lang="en-US"/>
              <a:t>Click icon to add picture</a:t>
            </a:r>
          </a:p>
        </p:txBody>
      </p:sp>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r>
              <a:rPr lang="en-US"/>
              <a:t>3/1/20XX</a:t>
            </a:r>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009914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B910AFBC-7932-43F4-ABEA-C89B2698634B}"/>
              </a:ext>
            </a:extLst>
          </p:cNvPr>
          <p:cNvSpPr>
            <a:spLocks noGrp="1"/>
          </p:cNvSpPr>
          <p:nvPr>
            <p:ph type="title"/>
          </p:nvPr>
        </p:nvSpPr>
        <p:spPr>
          <a:xfrm>
            <a:off x="841249" y="857251"/>
            <a:ext cx="5914937" cy="2076450"/>
          </a:xfrm>
        </p:spPr>
        <p:txBody>
          <a:bodyPr anchor="b">
            <a:normAutofit/>
          </a:bodyPr>
          <a:lstStyle/>
          <a:p>
            <a:r>
              <a:rPr lang="en-US" sz="4400">
                <a:gradFill flip="none" rotWithShape="1">
                  <a:gsLst>
                    <a:gs pos="0">
                      <a:schemeClr val="accent5">
                        <a:alpha val="70000"/>
                      </a:schemeClr>
                    </a:gs>
                    <a:gs pos="100000">
                      <a:schemeClr val="accent1">
                        <a:alpha val="70000"/>
                      </a:schemeClr>
                    </a:gs>
                  </a:gsLst>
                  <a:lin ang="0" scaled="1"/>
                  <a:tileRect/>
                </a:gradFill>
              </a:rPr>
              <a:t>Click to edit Master title style</a:t>
            </a:r>
            <a:endParaRPr lang="en-US" sz="4400" dirty="0">
              <a:gradFill flip="none" rotWithShape="1">
                <a:gsLst>
                  <a:gs pos="0">
                    <a:schemeClr val="accent5">
                      <a:alpha val="70000"/>
                    </a:schemeClr>
                  </a:gs>
                  <a:gs pos="100000">
                    <a:schemeClr val="accent1">
                      <a:alpha val="70000"/>
                    </a:schemeClr>
                  </a:gs>
                </a:gsLst>
                <a:lin ang="0" scaled="1"/>
                <a:tileRect/>
              </a:gradFill>
            </a:endParaRPr>
          </a:p>
        </p:txBody>
      </p:sp>
      <p:sp>
        <p:nvSpPr>
          <p:cNvPr id="17" name="Content Placeholder 2">
            <a:extLst>
              <a:ext uri="{FF2B5EF4-FFF2-40B4-BE49-F238E27FC236}">
                <a16:creationId xmlns:a16="http://schemas.microsoft.com/office/drawing/2014/main" id="{1178A42D-5ED2-4AB6-BE4B-4109074320DF}"/>
              </a:ext>
            </a:extLst>
          </p:cNvPr>
          <p:cNvSpPr>
            <a:spLocks noGrp="1"/>
          </p:cNvSpPr>
          <p:nvPr>
            <p:ph idx="1"/>
          </p:nvPr>
        </p:nvSpPr>
        <p:spPr>
          <a:xfrm>
            <a:off x="841248" y="3190875"/>
            <a:ext cx="5914938" cy="2986087"/>
          </a:xfrm>
        </p:spPr>
        <p:txBody>
          <a:bodyPr>
            <a:noAutofit/>
          </a:bodyPr>
          <a:lstStyle>
            <a:lvl1pPr marL="0" indent="0">
              <a:lnSpc>
                <a:spcPct val="100000"/>
              </a:lnSpc>
              <a:buNone/>
              <a:defRPr sz="2000"/>
            </a:lvl1pPr>
          </a:lstStyle>
          <a:p>
            <a:pPr marL="228600" lvl="0" indent="-228600"/>
            <a:r>
              <a:rPr lang="en-US" sz="1800">
                <a:solidFill>
                  <a:schemeClr val="tx2">
                    <a:alpha val="60000"/>
                  </a:schemeClr>
                </a:solidFill>
              </a:rPr>
              <a:t>Click to edit Master text styles</a:t>
            </a:r>
          </a:p>
        </p:txBody>
      </p:sp>
      <p:sp>
        <p:nvSpPr>
          <p:cNvPr id="29" name="Date Placeholder 1">
            <a:extLst>
              <a:ext uri="{FF2B5EF4-FFF2-40B4-BE49-F238E27FC236}">
                <a16:creationId xmlns:a16="http://schemas.microsoft.com/office/drawing/2014/main" id="{4D9A7D07-2BA3-438D-972B-EA578370D50F}"/>
              </a:ext>
            </a:extLst>
          </p:cNvPr>
          <p:cNvSpPr>
            <a:spLocks noGrp="1"/>
          </p:cNvSpPr>
          <p:nvPr>
            <p:ph type="dt" sz="half" idx="10"/>
          </p:nvPr>
        </p:nvSpPr>
        <p:spPr>
          <a:xfrm>
            <a:off x="838200" y="6429375"/>
            <a:ext cx="2743200" cy="365125"/>
          </a:xfrm>
        </p:spPr>
        <p:txBody>
          <a:bodyPr/>
          <a:lstStyle>
            <a:lvl1pPr>
              <a:defRPr>
                <a:solidFill>
                  <a:schemeClr val="tx2">
                    <a:alpha val="60000"/>
                  </a:schemeClr>
                </a:solidFill>
              </a:defRPr>
            </a:lvl1pPr>
          </a:lstStyle>
          <a:p>
            <a:r>
              <a:rPr lang="en-US"/>
              <a:t>3/1/20XX</a:t>
            </a:r>
          </a:p>
        </p:txBody>
      </p:sp>
      <p:sp>
        <p:nvSpPr>
          <p:cNvPr id="24" name="Picture Placeholder 23">
            <a:extLst>
              <a:ext uri="{FF2B5EF4-FFF2-40B4-BE49-F238E27FC236}">
                <a16:creationId xmlns:a16="http://schemas.microsoft.com/office/drawing/2014/main" id="{C8720583-BC84-48EB-85BC-AE71214A30A5}"/>
              </a:ext>
            </a:extLst>
          </p:cNvPr>
          <p:cNvSpPr>
            <a:spLocks noGrp="1"/>
          </p:cNvSpPr>
          <p:nvPr>
            <p:ph type="pic" sz="quarter" idx="13"/>
          </p:nvPr>
        </p:nvSpPr>
        <p:spPr>
          <a:xfrm>
            <a:off x="7589520" y="0"/>
            <a:ext cx="4599432" cy="2286000"/>
          </a:xfrm>
          <a:solidFill>
            <a:schemeClr val="accent6"/>
          </a:solidFill>
        </p:spPr>
        <p:txBody>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C3F0A5CD-C47A-4CDF-BE99-75F3A81B18FB}"/>
              </a:ext>
            </a:extLst>
          </p:cNvPr>
          <p:cNvSpPr>
            <a:spLocks noGrp="1"/>
          </p:cNvSpPr>
          <p:nvPr>
            <p:ph type="pic" sz="quarter" idx="14"/>
          </p:nvPr>
        </p:nvSpPr>
        <p:spPr>
          <a:xfrm>
            <a:off x="7589520" y="2286000"/>
            <a:ext cx="4599432" cy="2286000"/>
          </a:xfrm>
          <a:solidFill>
            <a:schemeClr val="accent6"/>
          </a:solidFill>
        </p:spPr>
        <p:txBody>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7329454B-9275-4E86-B32E-91C0DB62AA71}"/>
              </a:ext>
            </a:extLst>
          </p:cNvPr>
          <p:cNvSpPr>
            <a:spLocks noGrp="1"/>
          </p:cNvSpPr>
          <p:nvPr>
            <p:ph type="pic" sz="quarter" idx="15"/>
          </p:nvPr>
        </p:nvSpPr>
        <p:spPr>
          <a:xfrm>
            <a:off x="7589520" y="4572000"/>
            <a:ext cx="4599432" cy="2286000"/>
          </a:xfrm>
          <a:solidFill>
            <a:schemeClr val="accent6"/>
          </a:solidFill>
        </p:spPr>
        <p:txBody>
          <a:bodyPr/>
          <a:lstStyle/>
          <a:p>
            <a:r>
              <a:rPr lang="en-US"/>
              <a:t>Click icon to add picture</a:t>
            </a:r>
            <a:endParaRPr lang="en-US" dirty="0"/>
          </a:p>
        </p:txBody>
      </p:sp>
      <p:sp>
        <p:nvSpPr>
          <p:cNvPr id="30" name="Footer Placeholder 2">
            <a:extLst>
              <a:ext uri="{FF2B5EF4-FFF2-40B4-BE49-F238E27FC236}">
                <a16:creationId xmlns:a16="http://schemas.microsoft.com/office/drawing/2014/main" id="{21E9E1BF-D594-4F96-8DBE-5A8DD51D3B58}"/>
              </a:ext>
            </a:extLst>
          </p:cNvPr>
          <p:cNvSpPr>
            <a:spLocks noGrp="1"/>
          </p:cNvSpPr>
          <p:nvPr>
            <p:ph type="ftr" sz="quarter" idx="11"/>
          </p:nvPr>
        </p:nvSpPr>
        <p:spPr>
          <a:xfrm>
            <a:off x="4038600" y="6429375"/>
            <a:ext cx="4114800" cy="365125"/>
          </a:xfrm>
        </p:spPr>
        <p:txBody>
          <a:bodyPr/>
          <a:lstStyle>
            <a:lvl1pPr algn="l">
              <a:defRPr>
                <a:solidFill>
                  <a:schemeClr val="tx2">
                    <a:alpha val="60000"/>
                  </a:schemeClr>
                </a:solidFill>
              </a:defRPr>
            </a:lvl1pPr>
          </a:lstStyle>
          <a:p>
            <a:r>
              <a:rPr lang="en-US"/>
              <a:t>SAMPLE FOOTER TEXT</a:t>
            </a:r>
            <a:endParaRPr lang="en-US" dirty="0"/>
          </a:p>
        </p:txBody>
      </p:sp>
      <p:sp>
        <p:nvSpPr>
          <p:cNvPr id="31" name="Slide Number Placeholder 3">
            <a:extLst>
              <a:ext uri="{FF2B5EF4-FFF2-40B4-BE49-F238E27FC236}">
                <a16:creationId xmlns:a16="http://schemas.microsoft.com/office/drawing/2014/main" id="{C30FDEF8-F3F3-42D5-9EE1-EDDF18B35377}"/>
              </a:ext>
            </a:extLst>
          </p:cNvPr>
          <p:cNvSpPr>
            <a:spLocks noGrp="1"/>
          </p:cNvSpPr>
          <p:nvPr>
            <p:ph type="sldNum" sz="quarter" idx="12"/>
          </p:nvPr>
        </p:nvSpPr>
        <p:spPr>
          <a:xfrm>
            <a:off x="8610600" y="6429375"/>
            <a:ext cx="2743200" cy="365125"/>
          </a:xfrm>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791792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BE04ED02-B678-4D1E-BEDA-7E28F9038DF5}"/>
              </a:ext>
              <a:ext uri="{C183D7F6-B498-43B3-948B-1728B52AA6E4}">
                <adec:decorative xmlns:adec="http://schemas.microsoft.com/office/drawing/2017/decorative" val="1"/>
              </a:ext>
            </a:extLst>
          </p:cNvPr>
          <p:cNvSpPr/>
          <p:nvPr userDrawn="1"/>
        </p:nvSpPr>
        <p:spPr>
          <a:xfrm>
            <a:off x="9277" y="9278"/>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5E2C5A2-B8B2-47C5-8E1B-3A97E2C9BB13}"/>
              </a:ext>
              <a:ext uri="{C183D7F6-B498-43B3-948B-1728B52AA6E4}">
                <adec:decorative xmlns:adec="http://schemas.microsoft.com/office/drawing/2017/decorative" val="1"/>
              </a:ext>
            </a:extLst>
          </p:cNvPr>
          <p:cNvSpPr/>
          <p:nvPr userDrawn="1"/>
        </p:nvSpPr>
        <p:spPr>
          <a:xfrm>
            <a:off x="12325" y="9278"/>
            <a:ext cx="12188952"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3FD8455-A2E1-40B3-B6C4-36070AF58F78}"/>
              </a:ext>
              <a:ext uri="{C183D7F6-B498-43B3-948B-1728B52AA6E4}">
                <adec:decorative xmlns:adec="http://schemas.microsoft.com/office/drawing/2017/decorative" val="1"/>
              </a:ext>
            </a:extLst>
          </p:cNvPr>
          <p:cNvSpPr/>
          <p:nvPr userDrawn="1"/>
        </p:nvSpPr>
        <p:spPr>
          <a:xfrm>
            <a:off x="1524" y="0"/>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Freeform: Shape 7">
            <a:extLst>
              <a:ext uri="{FF2B5EF4-FFF2-40B4-BE49-F238E27FC236}">
                <a16:creationId xmlns:a16="http://schemas.microsoft.com/office/drawing/2014/main" id="{0F53BE70-C6B1-407C-9333-7251BDC77A9E}"/>
              </a:ext>
              <a:ext uri="{C183D7F6-B498-43B3-948B-1728B52AA6E4}">
                <adec:decorative xmlns:adec="http://schemas.microsoft.com/office/drawing/2017/decorative" val="1"/>
              </a:ext>
            </a:extLst>
          </p:cNvPr>
          <p:cNvSpPr/>
          <p:nvPr userDrawn="1"/>
        </p:nvSpPr>
        <p:spPr>
          <a:xfrm>
            <a:off x="33186" y="9279"/>
            <a:ext cx="5770017" cy="2411171"/>
          </a:xfrm>
          <a:custGeom>
            <a:avLst/>
            <a:gdLst>
              <a:gd name="connsiteX0" fmla="*/ 0 w 5770017"/>
              <a:gd name="connsiteY0" fmla="*/ 0 h 2411171"/>
              <a:gd name="connsiteX1" fmla="*/ 5770017 w 5770017"/>
              <a:gd name="connsiteY1" fmla="*/ 0 h 2411171"/>
              <a:gd name="connsiteX2" fmla="*/ 5715824 w 5770017"/>
              <a:gd name="connsiteY2" fmla="*/ 124746 h 2411171"/>
              <a:gd name="connsiteX3" fmla="*/ 4925072 w 5770017"/>
              <a:gd name="connsiteY3" fmla="*/ 1254414 h 2411171"/>
              <a:gd name="connsiteX4" fmla="*/ 125602 w 5770017"/>
              <a:gd name="connsiteY4" fmla="*/ 1864423 h 2411171"/>
              <a:gd name="connsiteX5" fmla="*/ 0 w 5770017"/>
              <a:gd name="connsiteY5" fmla="*/ 1785927 h 241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70017" h="2411171">
                <a:moveTo>
                  <a:pt x="0" y="0"/>
                </a:moveTo>
                <a:lnTo>
                  <a:pt x="5770017" y="0"/>
                </a:lnTo>
                <a:lnTo>
                  <a:pt x="5715824" y="124746"/>
                </a:lnTo>
                <a:cubicBezTo>
                  <a:pt x="5526044" y="533784"/>
                  <a:pt x="5262460" y="917027"/>
                  <a:pt x="4925072" y="1254414"/>
                </a:cubicBezTo>
                <a:cubicBezTo>
                  <a:pt x="3623720" y="2555767"/>
                  <a:pt x="1640148" y="2759102"/>
                  <a:pt x="125602" y="1864423"/>
                </a:cubicBezTo>
                <a:lnTo>
                  <a:pt x="0" y="1785927"/>
                </a:lnTo>
                <a:close/>
              </a:path>
            </a:pathLst>
          </a:custGeom>
          <a:gradFill>
            <a:gsLst>
              <a:gs pos="0">
                <a:schemeClr val="accent2">
                  <a:alpha val="20000"/>
                </a:schemeClr>
              </a:gs>
              <a:gs pos="100000">
                <a:schemeClr val="accent1">
                  <a:alpha val="2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ame 8">
            <a:extLst>
              <a:ext uri="{FF2B5EF4-FFF2-40B4-BE49-F238E27FC236}">
                <a16:creationId xmlns:a16="http://schemas.microsoft.com/office/drawing/2014/main" id="{05864DDE-75C0-4BE6-93FF-A960706ADEC3}"/>
              </a:ext>
              <a:ext uri="{C183D7F6-B498-43B3-948B-1728B52AA6E4}">
                <adec:decorative xmlns:adec="http://schemas.microsoft.com/office/drawing/2017/decorative" val="1"/>
              </a:ext>
            </a:extLst>
          </p:cNvPr>
          <p:cNvSpPr/>
          <p:nvPr userDrawn="1"/>
        </p:nvSpPr>
        <p:spPr>
          <a:xfrm>
            <a:off x="1524" y="0"/>
            <a:ext cx="12188952" cy="6858000"/>
          </a:xfrm>
          <a:prstGeom prst="frame">
            <a:avLst>
              <a:gd name="adj1" fmla="val 716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itle 1">
            <a:extLst>
              <a:ext uri="{FF2B5EF4-FFF2-40B4-BE49-F238E27FC236}">
                <a16:creationId xmlns:a16="http://schemas.microsoft.com/office/drawing/2014/main" id="{1BC3FA0F-EAE5-4DCE-ACFF-9AD00ED39FCF}"/>
              </a:ext>
            </a:extLst>
          </p:cNvPr>
          <p:cNvSpPr>
            <a:spLocks noGrp="1"/>
          </p:cNvSpPr>
          <p:nvPr>
            <p:ph type="ctrTitle"/>
          </p:nvPr>
        </p:nvSpPr>
        <p:spPr>
          <a:xfrm>
            <a:off x="847477" y="1131641"/>
            <a:ext cx="5322618" cy="2387600"/>
          </a:xfrm>
        </p:spPr>
        <p:txBody>
          <a:bodyPr/>
          <a:lstStyle>
            <a:lvl1pPr>
              <a:defRPr>
                <a:solidFill>
                  <a:schemeClr val="bg1"/>
                </a:solidFill>
              </a:defRPr>
            </a:lvl1pPr>
          </a:lstStyle>
          <a:p>
            <a:pPr algn="l"/>
            <a:r>
              <a:rPr lang="en-US">
                <a:solidFill>
                  <a:srgbClr val="FFFFFF"/>
                </a:solidFill>
                <a:ea typeface="Cambria" panose="02040503050406030204" pitchFamily="18" charset="0"/>
                <a:cs typeface="Sabon Next LT" panose="020B0502040204020203" pitchFamily="2" charset="0"/>
              </a:rPr>
              <a:t>Click to edit Master title style</a:t>
            </a:r>
            <a:endParaRPr lang="en-US" dirty="0">
              <a:solidFill>
                <a:srgbClr val="FFFFFF"/>
              </a:solidFill>
              <a:ea typeface="Cambria" panose="02040503050406030204" pitchFamily="18" charset="0"/>
              <a:cs typeface="Sabon Next LT" panose="020B0502040204020203" pitchFamily="2" charset="0"/>
            </a:endParaRPr>
          </a:p>
        </p:txBody>
      </p:sp>
      <p:sp>
        <p:nvSpPr>
          <p:cNvPr id="18" name="Picture Placeholder 17">
            <a:extLst>
              <a:ext uri="{FF2B5EF4-FFF2-40B4-BE49-F238E27FC236}">
                <a16:creationId xmlns:a16="http://schemas.microsoft.com/office/drawing/2014/main" id="{71FA5E0E-BEE1-4976-92B1-61EF64E34371}"/>
              </a:ext>
            </a:extLst>
          </p:cNvPr>
          <p:cNvSpPr>
            <a:spLocks noGrp="1"/>
          </p:cNvSpPr>
          <p:nvPr>
            <p:ph type="pic" sz="quarter" idx="13"/>
          </p:nvPr>
        </p:nvSpPr>
        <p:spPr>
          <a:xfrm>
            <a:off x="6784848" y="905256"/>
            <a:ext cx="4581144" cy="2450592"/>
          </a:xfrm>
          <a:solidFill>
            <a:schemeClr val="accent6"/>
          </a:solidFill>
        </p:spPr>
        <p:txBody>
          <a:bodyPr/>
          <a:lstStyle/>
          <a:p>
            <a:r>
              <a:rPr lang="en-US"/>
              <a:t>Click icon to add picture</a:t>
            </a:r>
            <a:endParaRPr lang="en-US" dirty="0"/>
          </a:p>
        </p:txBody>
      </p:sp>
      <p:sp>
        <p:nvSpPr>
          <p:cNvPr id="20" name="Picture Placeholder 17">
            <a:extLst>
              <a:ext uri="{FF2B5EF4-FFF2-40B4-BE49-F238E27FC236}">
                <a16:creationId xmlns:a16="http://schemas.microsoft.com/office/drawing/2014/main" id="{03379FE8-A6CE-4F5A-BE1A-B2267589BE85}"/>
              </a:ext>
            </a:extLst>
          </p:cNvPr>
          <p:cNvSpPr>
            <a:spLocks noGrp="1"/>
          </p:cNvSpPr>
          <p:nvPr>
            <p:ph type="pic" sz="quarter" idx="14"/>
          </p:nvPr>
        </p:nvSpPr>
        <p:spPr>
          <a:xfrm>
            <a:off x="6784848" y="3520440"/>
            <a:ext cx="4581144" cy="2450592"/>
          </a:xfrm>
          <a:solidFill>
            <a:schemeClr val="accent6"/>
          </a:solidFill>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DD090CA-24E8-46A7-889A-A4FDD00A33E5}"/>
              </a:ext>
            </a:extLst>
          </p:cNvPr>
          <p:cNvSpPr>
            <a:spLocks noGrp="1"/>
          </p:cNvSpPr>
          <p:nvPr>
            <p:ph type="body" sz="quarter" idx="15"/>
          </p:nvPr>
        </p:nvSpPr>
        <p:spPr>
          <a:xfrm>
            <a:off x="838200" y="3600450"/>
            <a:ext cx="5322888" cy="2451100"/>
          </a:xfrm>
        </p:spPr>
        <p:txBody>
          <a:bodyPr>
            <a:normAutofit/>
          </a:bodyPr>
          <a:lstStyle>
            <a:lvl1pPr marL="0" indent="0">
              <a:buNone/>
              <a:defRPr sz="280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2350935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able Chart 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a:buFont typeface="Wingdings" panose="05000000000000000000" pitchFamily="2" charset="2"/>
              <a:buChar char="§"/>
              <a:defRPr/>
            </a:lvl1pPr>
            <a:lvl2pPr marL="685800" indent="-228600">
              <a:buFont typeface="Wingdings" panose="05000000000000000000" pitchFamily="2" charset="2"/>
              <a:buChar char="§"/>
              <a:defRPr/>
            </a:lvl2pPr>
            <a:lvl3pPr>
              <a:buFont typeface="Wingdings" panose="05000000000000000000" pitchFamily="2" charset="2"/>
              <a:buChar char="§"/>
              <a:defRPr/>
            </a:lvl3pPr>
            <a:lvl4pPr marL="1600200" indent="-228600">
              <a:buFont typeface="Wingdings" panose="05000000000000000000" pitchFamily="2" charset="2"/>
              <a:buChar char="§"/>
              <a:defRPr/>
            </a:lvl4pPr>
            <a:lvl5pPr>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r>
              <a:rPr lang="en-US"/>
              <a:t>3/1/20XX</a:t>
            </a:r>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026859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03B5BF0-238D-481F-A15B-206D1E2FEDD2}"/>
              </a:ext>
              <a:ext uri="{C183D7F6-B498-43B3-948B-1728B52AA6E4}">
                <adec:decorative xmlns:adec="http://schemas.microsoft.com/office/drawing/2017/decorative" val="1"/>
              </a:ext>
            </a:extLst>
          </p:cNvPr>
          <p:cNvSpPr/>
          <p:nvPr userDrawn="1"/>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7578E43B-8F1B-4CBD-B09E-5AD9A247E3F8}"/>
              </a:ext>
              <a:ext uri="{C183D7F6-B498-43B3-948B-1728B52AA6E4}">
                <adec:decorative xmlns:adec="http://schemas.microsoft.com/office/drawing/2017/decorative" val="1"/>
              </a:ext>
            </a:extLst>
          </p:cNvPr>
          <p:cNvSpPr/>
          <p:nvPr userDrawn="1"/>
        </p:nvSpPr>
        <p:spPr>
          <a:xfrm>
            <a:off x="-3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ame 13">
            <a:extLst>
              <a:ext uri="{FF2B5EF4-FFF2-40B4-BE49-F238E27FC236}">
                <a16:creationId xmlns:a16="http://schemas.microsoft.com/office/drawing/2014/main" id="{737C17C2-E2A6-4219-AE02-C8EAF943C472}"/>
              </a:ext>
              <a:ext uri="{C183D7F6-B498-43B3-948B-1728B52AA6E4}">
                <adec:decorative xmlns:adec="http://schemas.microsoft.com/office/drawing/2017/decorative" val="1"/>
              </a:ext>
            </a:extLst>
          </p:cNvPr>
          <p:cNvSpPr/>
          <p:nvPr userDrawn="1"/>
        </p:nvSpPr>
        <p:spPr>
          <a:xfrm>
            <a:off x="-389"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cture Placeholder 19">
            <a:extLst>
              <a:ext uri="{FF2B5EF4-FFF2-40B4-BE49-F238E27FC236}">
                <a16:creationId xmlns:a16="http://schemas.microsoft.com/office/drawing/2014/main" id="{AE7BC3CE-3806-41F3-B4F6-EBB2C3E9EA28}"/>
              </a:ext>
            </a:extLst>
          </p:cNvPr>
          <p:cNvSpPr>
            <a:spLocks noGrp="1"/>
          </p:cNvSpPr>
          <p:nvPr>
            <p:ph type="pic" sz="quarter" idx="13"/>
          </p:nvPr>
        </p:nvSpPr>
        <p:spPr>
          <a:xfrm>
            <a:off x="6096" y="484632"/>
            <a:ext cx="12179808" cy="5907024"/>
          </a:xfrm>
          <a:solidFill>
            <a:schemeClr val="accent6"/>
          </a:solidFill>
        </p:spPr>
        <p:txBody>
          <a:bodyPr/>
          <a:lstStyle/>
          <a:p>
            <a:r>
              <a:rPr lang="en-US"/>
              <a:t>Click icon to add picture</a:t>
            </a:r>
            <a:endParaRPr lang="en-US" dirty="0"/>
          </a:p>
        </p:txBody>
      </p:sp>
      <p:sp>
        <p:nvSpPr>
          <p:cNvPr id="6" name="Title 5">
            <a:extLst>
              <a:ext uri="{FF2B5EF4-FFF2-40B4-BE49-F238E27FC236}">
                <a16:creationId xmlns:a16="http://schemas.microsoft.com/office/drawing/2014/main" id="{FDC036CF-E92D-4E80-8E6B-1B06EDDFD7CF}"/>
              </a:ext>
            </a:extLst>
          </p:cNvPr>
          <p:cNvSpPr>
            <a:spLocks noGrp="1"/>
          </p:cNvSpPr>
          <p:nvPr>
            <p:ph type="title"/>
          </p:nvPr>
        </p:nvSpPr>
        <p:spPr>
          <a:xfrm>
            <a:off x="838200" y="1271016"/>
            <a:ext cx="4800600" cy="3749040"/>
          </a:xfrm>
        </p:spPr>
        <p:txBody>
          <a:bodyPr anchor="b" anchorCtr="0"/>
          <a:lstStyle>
            <a:lvl1pPr>
              <a:defRPr>
                <a:solidFill>
                  <a:schemeClr val="bg1"/>
                </a:solidFill>
                <a:effectLst>
                  <a:outerShdw blurRad="38100" dist="38100" dir="2700000" algn="tl">
                    <a:srgbClr val="000000">
                      <a:alpha val="43137"/>
                    </a:srgbClr>
                  </a:outerShdw>
                </a:effectLst>
              </a:defRPr>
            </a:lvl1pPr>
          </a:lstStyle>
          <a:p>
            <a:r>
              <a:rPr lang="en-US"/>
              <a:t>Click to edit Master title style</a:t>
            </a:r>
            <a:endParaRPr lang="en-US" dirty="0"/>
          </a:p>
        </p:txBody>
      </p:sp>
      <p:sp>
        <p:nvSpPr>
          <p:cNvPr id="26" name="Text Placeholder 25">
            <a:extLst>
              <a:ext uri="{FF2B5EF4-FFF2-40B4-BE49-F238E27FC236}">
                <a16:creationId xmlns:a16="http://schemas.microsoft.com/office/drawing/2014/main" id="{BADCFE1B-ABA2-4B11-B7DE-02CE383D6F22}"/>
              </a:ext>
            </a:extLst>
          </p:cNvPr>
          <p:cNvSpPr>
            <a:spLocks noGrp="1"/>
          </p:cNvSpPr>
          <p:nvPr>
            <p:ph type="body" sz="quarter" idx="15" hasCustomPrompt="1"/>
          </p:nvPr>
        </p:nvSpPr>
        <p:spPr>
          <a:xfrm>
            <a:off x="838200" y="4835779"/>
            <a:ext cx="4800600" cy="1066800"/>
          </a:xfrm>
        </p:spPr>
        <p:txBody>
          <a:bodyPr>
            <a:normAutofit/>
          </a:bodyPr>
          <a:lstStyle>
            <a:lvl1pPr marL="228600" indent="0">
              <a:buNone/>
              <a:defRPr sz="2200">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r>
              <a:rPr lang="en-US"/>
              <a:t>3/1/20XX</a:t>
            </a:r>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582905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endParaRPr lang="en-US" dirty="0"/>
          </a:p>
        </p:txBody>
      </p:sp>
      <p:sp>
        <p:nvSpPr>
          <p:cNvPr id="15" name="Picture Placeholder 14">
            <a:extLst>
              <a:ext uri="{FF2B5EF4-FFF2-40B4-BE49-F238E27FC236}">
                <a16:creationId xmlns:a16="http://schemas.microsoft.com/office/drawing/2014/main" id="{1B84B862-7F1F-4B98-B437-936D8A73A91A}"/>
              </a:ext>
            </a:extLst>
          </p:cNvPr>
          <p:cNvSpPr>
            <a:spLocks noGrp="1"/>
          </p:cNvSpPr>
          <p:nvPr>
            <p:ph type="pic" sz="quarter" idx="13"/>
          </p:nvPr>
        </p:nvSpPr>
        <p:spPr>
          <a:xfrm>
            <a:off x="740664" y="2240280"/>
            <a:ext cx="2286000" cy="2322576"/>
          </a:xfrm>
          <a:solidFill>
            <a:schemeClr val="accent6"/>
          </a:solidFill>
        </p:spPr>
        <p:txBody>
          <a:bodyPr/>
          <a:lstStyle/>
          <a:p>
            <a:r>
              <a:rPr lang="en-US"/>
              <a:t>Click icon to add picture</a:t>
            </a:r>
            <a:endParaRPr lang="en-US" dirty="0"/>
          </a:p>
        </p:txBody>
      </p:sp>
      <p:sp>
        <p:nvSpPr>
          <p:cNvPr id="16" name="Picture Placeholder 14">
            <a:extLst>
              <a:ext uri="{FF2B5EF4-FFF2-40B4-BE49-F238E27FC236}">
                <a16:creationId xmlns:a16="http://schemas.microsoft.com/office/drawing/2014/main" id="{C76B23B2-3605-4292-9F96-F34651B689A7}"/>
              </a:ext>
            </a:extLst>
          </p:cNvPr>
          <p:cNvSpPr>
            <a:spLocks noGrp="1"/>
          </p:cNvSpPr>
          <p:nvPr>
            <p:ph type="pic" sz="quarter" idx="14"/>
          </p:nvPr>
        </p:nvSpPr>
        <p:spPr>
          <a:xfrm>
            <a:off x="3538728" y="2240280"/>
            <a:ext cx="2286000" cy="2322576"/>
          </a:xfrm>
          <a:solidFill>
            <a:schemeClr val="accent6"/>
          </a:solidFill>
        </p:spPr>
        <p:txBody>
          <a:bodyPr/>
          <a:lstStyle/>
          <a:p>
            <a:r>
              <a:rPr lang="en-US"/>
              <a:t>Click icon to add picture</a:t>
            </a:r>
            <a:endParaRPr lang="en-US" dirty="0"/>
          </a:p>
        </p:txBody>
      </p:sp>
      <p:sp>
        <p:nvSpPr>
          <p:cNvPr id="17" name="Picture Placeholder 14">
            <a:extLst>
              <a:ext uri="{FF2B5EF4-FFF2-40B4-BE49-F238E27FC236}">
                <a16:creationId xmlns:a16="http://schemas.microsoft.com/office/drawing/2014/main" id="{AB1E9EC3-2FB6-4E1C-8211-306450FDEE7F}"/>
              </a:ext>
            </a:extLst>
          </p:cNvPr>
          <p:cNvSpPr>
            <a:spLocks noGrp="1"/>
          </p:cNvSpPr>
          <p:nvPr>
            <p:ph type="pic" sz="quarter" idx="15"/>
          </p:nvPr>
        </p:nvSpPr>
        <p:spPr>
          <a:xfrm>
            <a:off x="6345936" y="2267712"/>
            <a:ext cx="2286000" cy="2322576"/>
          </a:xfrm>
          <a:solidFill>
            <a:schemeClr val="accent6"/>
          </a:solidFill>
        </p:spPr>
        <p:txBody>
          <a:bodyPr/>
          <a:lstStyle/>
          <a:p>
            <a:r>
              <a:rPr lang="en-US"/>
              <a:t>Click icon to add picture</a:t>
            </a:r>
            <a:endParaRPr lang="en-US" dirty="0"/>
          </a:p>
        </p:txBody>
      </p:sp>
      <p:sp>
        <p:nvSpPr>
          <p:cNvPr id="18" name="Picture Placeholder 14">
            <a:extLst>
              <a:ext uri="{FF2B5EF4-FFF2-40B4-BE49-F238E27FC236}">
                <a16:creationId xmlns:a16="http://schemas.microsoft.com/office/drawing/2014/main" id="{F3628146-045F-4FBC-A365-3D1D4B3DA6E9}"/>
              </a:ext>
            </a:extLst>
          </p:cNvPr>
          <p:cNvSpPr>
            <a:spLocks noGrp="1"/>
          </p:cNvSpPr>
          <p:nvPr>
            <p:ph type="pic" sz="quarter" idx="16"/>
          </p:nvPr>
        </p:nvSpPr>
        <p:spPr>
          <a:xfrm>
            <a:off x="9153144" y="2267712"/>
            <a:ext cx="2286000" cy="2322576"/>
          </a:xfrm>
          <a:solidFill>
            <a:schemeClr val="accent6"/>
          </a:solidFill>
        </p:spPr>
        <p:txBody>
          <a:bodyPr/>
          <a:lstStyle/>
          <a:p>
            <a:r>
              <a:rPr lang="en-US"/>
              <a:t>Click icon to add picture</a:t>
            </a:r>
            <a:endParaRPr lang="en-US" dirty="0"/>
          </a:p>
        </p:txBody>
      </p:sp>
      <p:sp>
        <p:nvSpPr>
          <p:cNvPr id="20" name="Text Placeholder 19">
            <a:extLst>
              <a:ext uri="{FF2B5EF4-FFF2-40B4-BE49-F238E27FC236}">
                <a16:creationId xmlns:a16="http://schemas.microsoft.com/office/drawing/2014/main" id="{CB50972B-CA23-4B92-987F-EE48ECCFF590}"/>
              </a:ext>
            </a:extLst>
          </p:cNvPr>
          <p:cNvSpPr>
            <a:spLocks noGrp="1"/>
          </p:cNvSpPr>
          <p:nvPr>
            <p:ph type="body" sz="quarter" idx="17" hasCustomPrompt="1"/>
          </p:nvPr>
        </p:nvSpPr>
        <p:spPr>
          <a:xfrm>
            <a:off x="741363" y="4733925"/>
            <a:ext cx="2286000" cy="590550"/>
          </a:xfrm>
        </p:spPr>
        <p:txBody>
          <a:bodyPr>
            <a:normAutofit/>
          </a:bodyPr>
          <a:lstStyle>
            <a:lvl1pPr marL="0" indent="0" defTabSz="0">
              <a:spcBef>
                <a:spcPts val="0"/>
              </a:spcBef>
              <a:buNone/>
              <a:defRPr sz="2000">
                <a:latin typeface="+mj-lt"/>
              </a:defRPr>
            </a:lvl1pPr>
            <a:lvl2pPr marL="571500" indent="0">
              <a:buNone/>
              <a:defRPr/>
            </a:lvl2pPr>
            <a:lvl3pPr marL="1028700" indent="0">
              <a:buNone/>
              <a:defRPr/>
            </a:lvl3pPr>
            <a:lvl4pPr marL="1428750" indent="0">
              <a:buNone/>
              <a:defRPr/>
            </a:lvl4pPr>
            <a:lvl5pPr marL="1885950" indent="0">
              <a:buNone/>
              <a:defRPr/>
            </a:lvl5pPr>
          </a:lstStyle>
          <a:p>
            <a:pPr lvl="0"/>
            <a:r>
              <a:rPr lang="en-US" dirty="0"/>
              <a:t>Name</a:t>
            </a:r>
          </a:p>
        </p:txBody>
      </p:sp>
      <p:sp>
        <p:nvSpPr>
          <p:cNvPr id="23" name="Text Placeholder 19">
            <a:extLst>
              <a:ext uri="{FF2B5EF4-FFF2-40B4-BE49-F238E27FC236}">
                <a16:creationId xmlns:a16="http://schemas.microsoft.com/office/drawing/2014/main" id="{8DE19225-DA72-4A39-8CFD-695BFBB93E6D}"/>
              </a:ext>
            </a:extLst>
          </p:cNvPr>
          <p:cNvSpPr>
            <a:spLocks noGrp="1"/>
          </p:cNvSpPr>
          <p:nvPr>
            <p:ph type="body" sz="quarter" idx="18" hasCustomPrompt="1"/>
          </p:nvPr>
        </p:nvSpPr>
        <p:spPr>
          <a:xfrm>
            <a:off x="740664" y="5343144"/>
            <a:ext cx="2286000" cy="590550"/>
          </a:xfrm>
        </p:spPr>
        <p:txBody>
          <a:bodyPr>
            <a:normAutofit/>
          </a:bodyPr>
          <a:lstStyle>
            <a:lvl1pPr marL="0" indent="0" defTabSz="0">
              <a:spcBef>
                <a:spcPts val="0"/>
              </a:spcBef>
              <a:buNone/>
              <a:defRPr sz="1600"/>
            </a:lvl1pPr>
            <a:lvl2pPr marL="571500" indent="0">
              <a:buNone/>
              <a:defRPr/>
            </a:lvl2pPr>
            <a:lvl3pPr marL="1028700" indent="0">
              <a:buNone/>
              <a:defRPr/>
            </a:lvl3pPr>
            <a:lvl4pPr marL="1428750" indent="0">
              <a:buNone/>
              <a:defRPr/>
            </a:lvl4pPr>
            <a:lvl5pPr marL="1885950" indent="0">
              <a:buNone/>
              <a:defRPr/>
            </a:lvl5pPr>
          </a:lstStyle>
          <a:p>
            <a:pPr lvl="0"/>
            <a:r>
              <a:rPr lang="en-US" dirty="0"/>
              <a:t>Title</a:t>
            </a:r>
          </a:p>
        </p:txBody>
      </p:sp>
      <p:sp>
        <p:nvSpPr>
          <p:cNvPr id="24" name="Text Placeholder 19">
            <a:extLst>
              <a:ext uri="{FF2B5EF4-FFF2-40B4-BE49-F238E27FC236}">
                <a16:creationId xmlns:a16="http://schemas.microsoft.com/office/drawing/2014/main" id="{E66A7C97-DBB6-4333-B12F-E26C38E6975C}"/>
              </a:ext>
            </a:extLst>
          </p:cNvPr>
          <p:cNvSpPr>
            <a:spLocks noGrp="1"/>
          </p:cNvSpPr>
          <p:nvPr>
            <p:ph type="body" sz="quarter" idx="19" hasCustomPrompt="1"/>
          </p:nvPr>
        </p:nvSpPr>
        <p:spPr>
          <a:xfrm>
            <a:off x="3538728" y="4733925"/>
            <a:ext cx="2286000" cy="590550"/>
          </a:xfrm>
        </p:spPr>
        <p:txBody>
          <a:bodyPr>
            <a:normAutofit/>
          </a:bodyPr>
          <a:lstStyle>
            <a:lvl1pPr marL="0" indent="0" defTabSz="0">
              <a:spcBef>
                <a:spcPts val="0"/>
              </a:spcBef>
              <a:buNone/>
              <a:defRPr sz="2000">
                <a:latin typeface="+mj-lt"/>
              </a:defRPr>
            </a:lvl1pPr>
            <a:lvl2pPr marL="571500" indent="0">
              <a:buNone/>
              <a:defRPr/>
            </a:lvl2pPr>
            <a:lvl3pPr marL="1028700" indent="0">
              <a:buNone/>
              <a:defRPr/>
            </a:lvl3pPr>
            <a:lvl4pPr marL="1428750" indent="0">
              <a:buNone/>
              <a:defRPr/>
            </a:lvl4pPr>
            <a:lvl5pPr marL="1885950" indent="0">
              <a:buNone/>
              <a:defRPr/>
            </a:lvl5pPr>
          </a:lstStyle>
          <a:p>
            <a:pPr lvl="0"/>
            <a:r>
              <a:rPr lang="en-US" dirty="0"/>
              <a:t>Name</a:t>
            </a:r>
          </a:p>
        </p:txBody>
      </p:sp>
      <p:sp>
        <p:nvSpPr>
          <p:cNvPr id="25" name="Text Placeholder 19">
            <a:extLst>
              <a:ext uri="{FF2B5EF4-FFF2-40B4-BE49-F238E27FC236}">
                <a16:creationId xmlns:a16="http://schemas.microsoft.com/office/drawing/2014/main" id="{041FA0B5-660E-478A-AF8A-196DBD6AE43A}"/>
              </a:ext>
            </a:extLst>
          </p:cNvPr>
          <p:cNvSpPr>
            <a:spLocks noGrp="1"/>
          </p:cNvSpPr>
          <p:nvPr>
            <p:ph type="body" sz="quarter" idx="20" hasCustomPrompt="1"/>
          </p:nvPr>
        </p:nvSpPr>
        <p:spPr>
          <a:xfrm>
            <a:off x="3538029" y="5343144"/>
            <a:ext cx="2286000" cy="590550"/>
          </a:xfrm>
        </p:spPr>
        <p:txBody>
          <a:bodyPr>
            <a:normAutofit/>
          </a:bodyPr>
          <a:lstStyle>
            <a:lvl1pPr marL="0" indent="0" defTabSz="0">
              <a:spcBef>
                <a:spcPts val="0"/>
              </a:spcBef>
              <a:buNone/>
              <a:defRPr sz="1600"/>
            </a:lvl1pPr>
            <a:lvl2pPr marL="571500" indent="0">
              <a:buNone/>
              <a:defRPr/>
            </a:lvl2pPr>
            <a:lvl3pPr marL="1028700" indent="0">
              <a:buNone/>
              <a:defRPr/>
            </a:lvl3pPr>
            <a:lvl4pPr marL="1428750" indent="0">
              <a:buNone/>
              <a:defRPr/>
            </a:lvl4pPr>
            <a:lvl5pPr marL="1885950" indent="0">
              <a:buNone/>
              <a:defRPr/>
            </a:lvl5pPr>
          </a:lstStyle>
          <a:p>
            <a:pPr lvl="0"/>
            <a:r>
              <a:rPr lang="en-US" dirty="0"/>
              <a:t>Title</a:t>
            </a:r>
          </a:p>
        </p:txBody>
      </p:sp>
      <p:sp>
        <p:nvSpPr>
          <p:cNvPr id="26" name="Text Placeholder 19">
            <a:extLst>
              <a:ext uri="{FF2B5EF4-FFF2-40B4-BE49-F238E27FC236}">
                <a16:creationId xmlns:a16="http://schemas.microsoft.com/office/drawing/2014/main" id="{77C92085-3D01-44E4-BA12-E39F1EA0ACE5}"/>
              </a:ext>
            </a:extLst>
          </p:cNvPr>
          <p:cNvSpPr>
            <a:spLocks noGrp="1"/>
          </p:cNvSpPr>
          <p:nvPr>
            <p:ph type="body" sz="quarter" idx="21" hasCustomPrompt="1"/>
          </p:nvPr>
        </p:nvSpPr>
        <p:spPr>
          <a:xfrm>
            <a:off x="6367973" y="4733544"/>
            <a:ext cx="2286000" cy="590550"/>
          </a:xfrm>
        </p:spPr>
        <p:txBody>
          <a:bodyPr>
            <a:normAutofit/>
          </a:bodyPr>
          <a:lstStyle>
            <a:lvl1pPr marL="0" indent="0" defTabSz="0">
              <a:spcBef>
                <a:spcPts val="0"/>
              </a:spcBef>
              <a:buNone/>
              <a:defRPr sz="2000">
                <a:latin typeface="+mj-lt"/>
              </a:defRPr>
            </a:lvl1pPr>
            <a:lvl2pPr marL="571500" indent="0">
              <a:buNone/>
              <a:defRPr/>
            </a:lvl2pPr>
            <a:lvl3pPr marL="1028700" indent="0">
              <a:buNone/>
              <a:defRPr/>
            </a:lvl3pPr>
            <a:lvl4pPr marL="1428750" indent="0">
              <a:buNone/>
              <a:defRPr/>
            </a:lvl4pPr>
            <a:lvl5pPr marL="1885950" indent="0">
              <a:buNone/>
              <a:defRPr/>
            </a:lvl5pPr>
          </a:lstStyle>
          <a:p>
            <a:pPr lvl="0"/>
            <a:r>
              <a:rPr lang="en-US" dirty="0"/>
              <a:t>Name</a:t>
            </a:r>
          </a:p>
        </p:txBody>
      </p:sp>
      <p:sp>
        <p:nvSpPr>
          <p:cNvPr id="27" name="Text Placeholder 19">
            <a:extLst>
              <a:ext uri="{FF2B5EF4-FFF2-40B4-BE49-F238E27FC236}">
                <a16:creationId xmlns:a16="http://schemas.microsoft.com/office/drawing/2014/main" id="{35DA97BC-7224-440A-A227-8F4A1018043A}"/>
              </a:ext>
            </a:extLst>
          </p:cNvPr>
          <p:cNvSpPr>
            <a:spLocks noGrp="1"/>
          </p:cNvSpPr>
          <p:nvPr>
            <p:ph type="body" sz="quarter" idx="22" hasCustomPrompt="1"/>
          </p:nvPr>
        </p:nvSpPr>
        <p:spPr>
          <a:xfrm>
            <a:off x="6367274" y="5342763"/>
            <a:ext cx="2286000" cy="590550"/>
          </a:xfrm>
        </p:spPr>
        <p:txBody>
          <a:bodyPr>
            <a:normAutofit/>
          </a:bodyPr>
          <a:lstStyle>
            <a:lvl1pPr marL="0" indent="0" defTabSz="0">
              <a:spcBef>
                <a:spcPts val="0"/>
              </a:spcBef>
              <a:buNone/>
              <a:defRPr sz="1600"/>
            </a:lvl1pPr>
            <a:lvl2pPr marL="571500" indent="0">
              <a:buNone/>
              <a:defRPr/>
            </a:lvl2pPr>
            <a:lvl3pPr marL="1028700" indent="0">
              <a:buNone/>
              <a:defRPr/>
            </a:lvl3pPr>
            <a:lvl4pPr marL="1428750" indent="0">
              <a:buNone/>
              <a:defRPr/>
            </a:lvl4pPr>
            <a:lvl5pPr marL="1885950" indent="0">
              <a:buNone/>
              <a:defRPr/>
            </a:lvl5pPr>
          </a:lstStyle>
          <a:p>
            <a:pPr lvl="0"/>
            <a:r>
              <a:rPr lang="en-US" dirty="0"/>
              <a:t>Title</a:t>
            </a:r>
          </a:p>
        </p:txBody>
      </p:sp>
      <p:sp>
        <p:nvSpPr>
          <p:cNvPr id="28" name="Text Placeholder 19">
            <a:extLst>
              <a:ext uri="{FF2B5EF4-FFF2-40B4-BE49-F238E27FC236}">
                <a16:creationId xmlns:a16="http://schemas.microsoft.com/office/drawing/2014/main" id="{C236524B-4724-42FA-A2B2-33566478FD42}"/>
              </a:ext>
            </a:extLst>
          </p:cNvPr>
          <p:cNvSpPr>
            <a:spLocks noGrp="1"/>
          </p:cNvSpPr>
          <p:nvPr>
            <p:ph type="body" sz="quarter" idx="23" hasCustomPrompt="1"/>
          </p:nvPr>
        </p:nvSpPr>
        <p:spPr>
          <a:xfrm>
            <a:off x="9164639" y="4737100"/>
            <a:ext cx="2286000" cy="590550"/>
          </a:xfrm>
        </p:spPr>
        <p:txBody>
          <a:bodyPr>
            <a:normAutofit/>
          </a:bodyPr>
          <a:lstStyle>
            <a:lvl1pPr marL="0" indent="0" defTabSz="0">
              <a:spcBef>
                <a:spcPts val="0"/>
              </a:spcBef>
              <a:buNone/>
              <a:defRPr sz="2000">
                <a:latin typeface="+mj-lt"/>
              </a:defRPr>
            </a:lvl1pPr>
            <a:lvl2pPr marL="571500" indent="0">
              <a:buNone/>
              <a:defRPr/>
            </a:lvl2pPr>
            <a:lvl3pPr marL="1028700" indent="0">
              <a:buNone/>
              <a:defRPr/>
            </a:lvl3pPr>
            <a:lvl4pPr marL="1428750" indent="0">
              <a:buNone/>
              <a:defRPr/>
            </a:lvl4pPr>
            <a:lvl5pPr marL="1885950" indent="0">
              <a:buNone/>
              <a:defRPr/>
            </a:lvl5pPr>
          </a:lstStyle>
          <a:p>
            <a:pPr lvl="0"/>
            <a:r>
              <a:rPr lang="en-US" dirty="0"/>
              <a:t>Name</a:t>
            </a:r>
          </a:p>
        </p:txBody>
      </p:sp>
      <p:sp>
        <p:nvSpPr>
          <p:cNvPr id="29" name="Text Placeholder 19">
            <a:extLst>
              <a:ext uri="{FF2B5EF4-FFF2-40B4-BE49-F238E27FC236}">
                <a16:creationId xmlns:a16="http://schemas.microsoft.com/office/drawing/2014/main" id="{5F7DE4ED-8F4D-465C-86B4-2372AE291F56}"/>
              </a:ext>
            </a:extLst>
          </p:cNvPr>
          <p:cNvSpPr>
            <a:spLocks noGrp="1"/>
          </p:cNvSpPr>
          <p:nvPr>
            <p:ph type="body" sz="quarter" idx="24" hasCustomPrompt="1"/>
          </p:nvPr>
        </p:nvSpPr>
        <p:spPr>
          <a:xfrm>
            <a:off x="9163940" y="5346319"/>
            <a:ext cx="2286000" cy="590550"/>
          </a:xfrm>
        </p:spPr>
        <p:txBody>
          <a:bodyPr>
            <a:normAutofit/>
          </a:bodyPr>
          <a:lstStyle>
            <a:lvl1pPr marL="0" indent="0" defTabSz="0">
              <a:spcBef>
                <a:spcPts val="0"/>
              </a:spcBef>
              <a:buNone/>
              <a:defRPr sz="1600"/>
            </a:lvl1pPr>
            <a:lvl2pPr marL="571500" indent="0">
              <a:buNone/>
              <a:defRPr/>
            </a:lvl2pPr>
            <a:lvl3pPr marL="1028700" indent="0">
              <a:buNone/>
              <a:defRPr/>
            </a:lvl3pPr>
            <a:lvl4pPr marL="1428750" indent="0">
              <a:buNone/>
              <a:defRPr/>
            </a:lvl4pPr>
            <a:lvl5pPr marL="1885950" indent="0">
              <a:buNone/>
              <a:defRPr/>
            </a:lvl5pPr>
          </a:lstStyle>
          <a:p>
            <a:pPr lvl="0"/>
            <a:r>
              <a:rPr lang="en-US" dirty="0"/>
              <a:t>Title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r>
              <a:rPr lang="en-US"/>
              <a:t>3/1/20XX</a:t>
            </a:r>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380455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comparison slide)">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560320"/>
            <a:ext cx="5157787" cy="3446463"/>
          </a:xfrm>
          <a:solidFill>
            <a:schemeClr val="bg1"/>
          </a:solidFill>
        </p:spPr>
        <p:txBody>
          <a:bodyPr>
            <a:normAutofit/>
          </a:bodyPr>
          <a:lstStyle>
            <a:lvl1pPr>
              <a:buClr>
                <a:schemeClr val="tx2">
                  <a:lumMod val="50000"/>
                  <a:lumOff val="50000"/>
                </a:schemeClr>
              </a:buClr>
              <a:defRPr sz="1800"/>
            </a:lvl1pPr>
            <a:lvl2pPr>
              <a:buClr>
                <a:schemeClr val="tx2">
                  <a:lumMod val="50000"/>
                  <a:lumOff val="50000"/>
                </a:schemeClr>
              </a:buClr>
              <a:defRPr sz="1800"/>
            </a:lvl2pPr>
            <a:lvl3pPr>
              <a:buClr>
                <a:schemeClr val="tx2">
                  <a:lumMod val="50000"/>
                  <a:lumOff val="50000"/>
                </a:schemeClr>
              </a:buClr>
              <a:defRPr sz="1800"/>
            </a:lvl3pPr>
            <a:lvl4pPr>
              <a:buClr>
                <a:schemeClr val="tx2">
                  <a:lumMod val="50000"/>
                  <a:lumOff val="50000"/>
                </a:schemeClr>
              </a:buClr>
              <a:defRPr sz="1800"/>
            </a:lvl4pPr>
            <a:lvl5pPr>
              <a:buClr>
                <a:schemeClr val="tx2">
                  <a:lumMod val="50000"/>
                  <a:lumOff val="50000"/>
                </a:schemeClr>
              </a:buCl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2560320"/>
            <a:ext cx="5183188" cy="3446463"/>
          </a:xfrm>
        </p:spPr>
        <p:txBody>
          <a:bodyPr>
            <a:normAutofit/>
          </a:bodyPr>
          <a:lstStyle>
            <a:lvl1pPr>
              <a:buClr>
                <a:schemeClr val="tx2">
                  <a:lumMod val="50000"/>
                  <a:lumOff val="50000"/>
                </a:schemeClr>
              </a:buClr>
              <a:defRPr sz="1800"/>
            </a:lvl1pPr>
            <a:lvl2pPr>
              <a:buClr>
                <a:schemeClr val="tx2">
                  <a:lumMod val="50000"/>
                  <a:lumOff val="50000"/>
                </a:schemeClr>
              </a:buClr>
              <a:defRPr sz="1800"/>
            </a:lvl2pPr>
            <a:lvl3pPr>
              <a:buClr>
                <a:schemeClr val="tx2">
                  <a:lumMod val="50000"/>
                  <a:lumOff val="50000"/>
                </a:schemeClr>
              </a:buClr>
              <a:defRPr sz="1800"/>
            </a:lvl3pPr>
            <a:lvl4pPr>
              <a:buClr>
                <a:schemeClr val="tx2">
                  <a:lumMod val="50000"/>
                  <a:lumOff val="50000"/>
                </a:schemeClr>
              </a:buClr>
              <a:defRPr sz="1800"/>
            </a:lvl4pPr>
            <a:lvl5pPr>
              <a:buClr>
                <a:schemeClr val="tx2">
                  <a:lumMod val="50000"/>
                  <a:lumOff val="50000"/>
                </a:schemeClr>
              </a:buCl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r>
              <a:rPr lang="en-US"/>
              <a:t>3/1/20XX</a:t>
            </a:r>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28844951-7827-47D4-8276-7DDE1FA7D85A}" type="slidenum">
              <a:rPr lang="en-US" smtClean="0"/>
              <a:t>‹#›</a:t>
            </a:fld>
            <a:endParaRPr lang="en-US"/>
          </a:p>
        </p:txBody>
      </p:sp>
      <p:sp>
        <p:nvSpPr>
          <p:cNvPr id="10" name="Title 9">
            <a:extLst>
              <a:ext uri="{FF2B5EF4-FFF2-40B4-BE49-F238E27FC236}">
                <a16:creationId xmlns:a16="http://schemas.microsoft.com/office/drawing/2014/main" id="{351C83D0-CBAB-4E41-89AB-89FF36D38A0A}"/>
              </a:ext>
            </a:extLst>
          </p:cNvPr>
          <p:cNvSpPr>
            <a:spLocks noGrp="1"/>
          </p:cNvSpPr>
          <p:nvPr>
            <p:ph type="title"/>
          </p:nvPr>
        </p:nvSpPr>
        <p:spPr/>
        <p:txBody>
          <a:bodyPr/>
          <a:lstStyle/>
          <a:p>
            <a:r>
              <a:rPr lang="en-US"/>
              <a:t>Click to edit Master title style</a:t>
            </a:r>
          </a:p>
        </p:txBody>
      </p:sp>
      <p:sp>
        <p:nvSpPr>
          <p:cNvPr id="11" name="Text Placeholder 2">
            <a:extLst>
              <a:ext uri="{FF2B5EF4-FFF2-40B4-BE49-F238E27FC236}">
                <a16:creationId xmlns:a16="http://schemas.microsoft.com/office/drawing/2014/main" id="{9C302BB0-D231-4195-8083-264C01DF99B8}"/>
              </a:ext>
            </a:extLst>
          </p:cNvPr>
          <p:cNvSpPr>
            <a:spLocks noGrp="1"/>
          </p:cNvSpPr>
          <p:nvPr>
            <p:ph type="body" idx="1"/>
          </p:nvPr>
        </p:nvSpPr>
        <p:spPr>
          <a:xfrm>
            <a:off x="839787" y="2011680"/>
            <a:ext cx="5157787" cy="530352"/>
          </a:xfrm>
        </p:spPr>
        <p:txBody>
          <a:bodyPr anchor="t" anchorCtr="0">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4">
            <a:extLst>
              <a:ext uri="{FF2B5EF4-FFF2-40B4-BE49-F238E27FC236}">
                <a16:creationId xmlns:a16="http://schemas.microsoft.com/office/drawing/2014/main" id="{5B2A70FA-99E0-466C-AC57-33C48353BBDB}"/>
              </a:ext>
            </a:extLst>
          </p:cNvPr>
          <p:cNvSpPr>
            <a:spLocks noGrp="1"/>
          </p:cNvSpPr>
          <p:nvPr>
            <p:ph type="body" sz="quarter" idx="13"/>
          </p:nvPr>
        </p:nvSpPr>
        <p:spPr>
          <a:xfrm>
            <a:off x="6169027" y="2011680"/>
            <a:ext cx="5183187" cy="530352"/>
          </a:xfrm>
        </p:spPr>
        <p:txBody>
          <a:bodyPr anchor="t" anchorCtr="0">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945747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685800"/>
            <a:ext cx="10515600" cy="132588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2011680"/>
            <a:ext cx="3383280" cy="530352"/>
          </a:xfrm>
        </p:spPr>
        <p:txBody>
          <a:bodyPr anchor="t" anchorCtr="0">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560320"/>
            <a:ext cx="3383280" cy="3446463"/>
          </a:xfrm>
        </p:spPr>
        <p:txBody>
          <a:bodyPr>
            <a:normAutofit/>
          </a:bodyPr>
          <a:lstStyle>
            <a:lvl1pPr>
              <a:buClr>
                <a:schemeClr val="tx2">
                  <a:lumMod val="50000"/>
                  <a:lumOff val="50000"/>
                </a:schemeClr>
              </a:buClr>
              <a:defRPr sz="1400"/>
            </a:lvl1pPr>
            <a:lvl2pPr>
              <a:buClr>
                <a:schemeClr val="tx2">
                  <a:lumMod val="50000"/>
                  <a:lumOff val="50000"/>
                </a:schemeClr>
              </a:buClr>
              <a:defRPr sz="1400"/>
            </a:lvl2pPr>
            <a:lvl3pPr>
              <a:buClr>
                <a:schemeClr val="tx2">
                  <a:lumMod val="50000"/>
                  <a:lumOff val="50000"/>
                </a:schemeClr>
              </a:buClr>
              <a:defRPr sz="1400"/>
            </a:lvl3pPr>
            <a:lvl4pPr>
              <a:buClr>
                <a:schemeClr val="tx2">
                  <a:lumMod val="50000"/>
                  <a:lumOff val="50000"/>
                </a:schemeClr>
              </a:buClr>
              <a:defRPr sz="1400"/>
            </a:lvl4pPr>
            <a:lvl5pPr>
              <a:buClr>
                <a:schemeClr val="tx2">
                  <a:lumMod val="50000"/>
                  <a:lumOff val="50000"/>
                </a:schemeClr>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4404360" y="2011680"/>
            <a:ext cx="3383280" cy="530352"/>
          </a:xfrm>
        </p:spPr>
        <p:txBody>
          <a:bodyPr anchor="t" anchorCtr="0">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4404360" y="2560320"/>
            <a:ext cx="3383280" cy="3446463"/>
          </a:xfrm>
        </p:spPr>
        <p:txBody>
          <a:bodyPr>
            <a:normAutofit/>
          </a:bodyPr>
          <a:lstStyle>
            <a:lvl1pPr>
              <a:buClr>
                <a:schemeClr val="tx2">
                  <a:lumMod val="50000"/>
                  <a:lumOff val="50000"/>
                </a:schemeClr>
              </a:buClr>
              <a:defRPr sz="1400"/>
            </a:lvl1pPr>
            <a:lvl2pPr>
              <a:buClr>
                <a:schemeClr val="tx2">
                  <a:lumMod val="50000"/>
                  <a:lumOff val="50000"/>
                </a:schemeClr>
              </a:buClr>
              <a:defRPr sz="1400"/>
            </a:lvl2pPr>
            <a:lvl3pPr>
              <a:buClr>
                <a:schemeClr val="tx2">
                  <a:lumMod val="50000"/>
                  <a:lumOff val="50000"/>
                </a:schemeClr>
              </a:buClr>
              <a:defRPr sz="1400"/>
            </a:lvl3pPr>
            <a:lvl4pPr>
              <a:buClr>
                <a:schemeClr val="tx2">
                  <a:lumMod val="50000"/>
                  <a:lumOff val="50000"/>
                </a:schemeClr>
              </a:buClr>
              <a:defRPr sz="1400"/>
            </a:lvl4pPr>
            <a:lvl5pPr>
              <a:buClr>
                <a:schemeClr val="tx2">
                  <a:lumMod val="50000"/>
                  <a:lumOff val="50000"/>
                </a:schemeClr>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a:extLst>
              <a:ext uri="{FF2B5EF4-FFF2-40B4-BE49-F238E27FC236}">
                <a16:creationId xmlns:a16="http://schemas.microsoft.com/office/drawing/2014/main" id="{422881CE-A366-4A3A-AE00-9B14BEFE4A95}"/>
              </a:ext>
            </a:extLst>
          </p:cNvPr>
          <p:cNvSpPr>
            <a:spLocks noGrp="1"/>
          </p:cNvSpPr>
          <p:nvPr>
            <p:ph type="body" sz="quarter" idx="13"/>
          </p:nvPr>
        </p:nvSpPr>
        <p:spPr>
          <a:xfrm>
            <a:off x="7968934" y="2011680"/>
            <a:ext cx="3383280" cy="530352"/>
          </a:xfrm>
        </p:spPr>
        <p:txBody>
          <a:bodyPr anchor="t" anchorCtr="0">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3CF16E98-73C9-47B5-B88B-9120BEB9F09B}"/>
              </a:ext>
            </a:extLst>
          </p:cNvPr>
          <p:cNvSpPr>
            <a:spLocks noGrp="1"/>
          </p:cNvSpPr>
          <p:nvPr>
            <p:ph sz="quarter" idx="14"/>
          </p:nvPr>
        </p:nvSpPr>
        <p:spPr>
          <a:xfrm>
            <a:off x="7968934" y="2560320"/>
            <a:ext cx="3383280" cy="3446463"/>
          </a:xfrm>
        </p:spPr>
        <p:txBody>
          <a:bodyPr>
            <a:normAutofit/>
          </a:bodyPr>
          <a:lstStyle>
            <a:lvl1pPr>
              <a:buClr>
                <a:schemeClr val="tx2">
                  <a:lumMod val="50000"/>
                  <a:lumOff val="50000"/>
                </a:schemeClr>
              </a:buClr>
              <a:defRPr sz="1400"/>
            </a:lvl1pPr>
            <a:lvl2pPr>
              <a:buClr>
                <a:schemeClr val="tx2">
                  <a:lumMod val="50000"/>
                  <a:lumOff val="50000"/>
                </a:schemeClr>
              </a:buClr>
              <a:defRPr sz="1400"/>
            </a:lvl2pPr>
            <a:lvl3pPr>
              <a:buClr>
                <a:schemeClr val="tx2">
                  <a:lumMod val="50000"/>
                  <a:lumOff val="50000"/>
                </a:schemeClr>
              </a:buClr>
              <a:defRPr sz="1400"/>
            </a:lvl3pPr>
            <a:lvl4pPr>
              <a:buClr>
                <a:schemeClr val="tx2">
                  <a:lumMod val="50000"/>
                  <a:lumOff val="50000"/>
                </a:schemeClr>
              </a:buClr>
              <a:defRPr sz="1400"/>
            </a:lvl4pPr>
            <a:lvl5pPr>
              <a:buClr>
                <a:schemeClr val="tx2">
                  <a:lumMod val="50000"/>
                  <a:lumOff val="50000"/>
                </a:schemeClr>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r>
              <a:rPr lang="en-US"/>
              <a:t>3/1/20XX</a:t>
            </a:r>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658878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DD7EAFE6-2BB9-41FB-9CF4-588CFC708774}"/>
              </a:ext>
            </a:extLst>
          </p:cNvPr>
          <p:cNvSpPr/>
          <p:nvPr/>
        </p:nvSpPr>
        <p:spPr>
          <a:xfrm>
            <a:off x="1524"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838200" y="68103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838200" y="2178657"/>
            <a:ext cx="10515600" cy="39983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838200" y="6429375"/>
            <a:ext cx="2743200" cy="365125"/>
          </a:xfrm>
          <a:prstGeom prst="rect">
            <a:avLst/>
          </a:prstGeom>
        </p:spPr>
        <p:txBody>
          <a:bodyPr vert="horz" lIns="91440" tIns="45720" rIns="91440" bIns="45720" rtlCol="0" anchor="ctr"/>
          <a:lstStyle>
            <a:lvl1pPr algn="l">
              <a:defRPr sz="900" cap="all" spc="150" baseline="0">
                <a:solidFill>
                  <a:srgbClr val="FFFFFF"/>
                </a:solidFill>
              </a:defRPr>
            </a:lvl1pPr>
          </a:lstStyle>
          <a:p>
            <a:r>
              <a:rPr lang="en-US"/>
              <a:t>3/1/20XX</a:t>
            </a:r>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038600" y="6429375"/>
            <a:ext cx="4114800" cy="365125"/>
          </a:xfrm>
          <a:prstGeom prst="rect">
            <a:avLst/>
          </a:prstGeom>
        </p:spPr>
        <p:txBody>
          <a:bodyPr vert="horz" lIns="91440" tIns="45720" rIns="91440" bIns="45720" rtlCol="0" anchor="ctr"/>
          <a:lstStyle>
            <a:lvl1pPr algn="ctr">
              <a:defRPr sz="900" cap="all" spc="150" baseline="0">
                <a:solidFill>
                  <a:srgbClr val="FFFFFF"/>
                </a:solidFill>
              </a:defRPr>
            </a:lvl1pPr>
          </a:lstStyle>
          <a:p>
            <a:r>
              <a:rPr lang="en-US">
                <a:solidFill>
                  <a:srgbClr val="FFFFFF"/>
                </a:solidFill>
              </a:rPr>
              <a:t>SAMPLE FOOTER TEXT</a:t>
            </a: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8610600" y="6429375"/>
            <a:ext cx="2743200" cy="365125"/>
          </a:xfrm>
          <a:prstGeom prst="rect">
            <a:avLst/>
          </a:prstGeom>
        </p:spPr>
        <p:txBody>
          <a:bodyPr vert="horz" lIns="91440" tIns="45720" rIns="91440" bIns="45720" rtlCol="0" anchor="ctr"/>
          <a:lstStyle>
            <a:lvl1pPr algn="r">
              <a:defRPr sz="900" cap="all" spc="150" baseline="0">
                <a:solidFill>
                  <a:srgbClr val="FFFFFF"/>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2314514164"/>
      </p:ext>
    </p:extLst>
  </p:cSld>
  <p:clrMap bg1="lt1" tx1="dk1" bg2="lt2" tx2="dk2" accent1="accent1" accent2="accent2" accent3="accent3" accent4="accent4" accent5="accent5" accent6="accent6" hlink="hlink" folHlink="folHlink"/>
  <p:sldLayoutIdLst>
    <p:sldLayoutId id="2147483697" r:id="rId1"/>
    <p:sldLayoutId id="2147483696" r:id="rId2"/>
    <p:sldLayoutId id="2147483699" r:id="rId3"/>
    <p:sldLayoutId id="2147483698" r:id="rId4"/>
    <p:sldLayoutId id="2147483686" r:id="rId5"/>
    <p:sldLayoutId id="2147483700" r:id="rId6"/>
    <p:sldLayoutId id="2147483705" r:id="rId7"/>
    <p:sldLayoutId id="2147483689" r:id="rId8"/>
    <p:sldLayoutId id="2147483704" r:id="rId9"/>
    <p:sldLayoutId id="2147483702" r:id="rId10"/>
    <p:sldLayoutId id="2147483701" r:id="rId11"/>
    <p:sldLayoutId id="2147483703" r:id="rId12"/>
    <p:sldLayoutId id="2147483685" r:id="rId13"/>
    <p:sldLayoutId id="2147483687" r:id="rId14"/>
    <p:sldLayoutId id="2147483688" r:id="rId15"/>
    <p:sldLayoutId id="2147483690" r:id="rId16"/>
    <p:sldLayoutId id="2147483692" r:id="rId17"/>
    <p:sldLayoutId id="2147483693" r:id="rId18"/>
  </p:sldLayoutIdLst>
  <p:hf hdr="0"/>
  <p:txStyles>
    <p:titleStyle>
      <a:lvl1pPr marL="0" algn="l" defTabSz="914400" rtl="0" eaLnBrk="1" latinLnBrk="0" hangingPunct="1">
        <a:lnSpc>
          <a:spcPct val="90000"/>
        </a:lnSpc>
        <a:spcBef>
          <a:spcPct val="0"/>
        </a:spcBef>
        <a:buNone/>
        <a:defRPr lang="en-US" sz="5200" kern="1200" dirty="0">
          <a:gradFill flip="none" rotWithShape="1">
            <a:gsLst>
              <a:gs pos="0">
                <a:schemeClr val="accent5"/>
              </a:gs>
              <a:gs pos="100000">
                <a:schemeClr val="accent1">
                  <a:alpha val="70000"/>
                </a:schemeClr>
              </a:gs>
            </a:gsLst>
            <a:lin ang="0" scaled="1"/>
            <a:tileRect/>
          </a:gradFill>
          <a:latin typeface="+mj-lt"/>
          <a:ea typeface="+mn-ea"/>
          <a:cs typeface="Angsana New" panose="02020603050405020304" pitchFamily="18" charset="-34"/>
        </a:defRPr>
      </a:lvl1pPr>
    </p:titleStyle>
    <p:body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3200" kern="1200">
          <a:solidFill>
            <a:schemeClr val="tx2">
              <a:alpha val="70000"/>
            </a:schemeClr>
          </a:solidFill>
          <a:latin typeface="+mn-lt"/>
          <a:ea typeface="+mn-ea"/>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800" kern="1200">
          <a:solidFill>
            <a:schemeClr val="tx2">
              <a:alpha val="70000"/>
            </a:scheme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chemeClr val="tx2">
              <a:alpha val="70000"/>
            </a:schemeClr>
          </a:solidFill>
          <a:latin typeface="+mn-lt"/>
          <a:ea typeface="+mn-ea"/>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8.png"/><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0.jpg"/><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1.jpg"/><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2.jpg"/><Relationship Id="rId1" Type="http://schemas.openxmlformats.org/officeDocument/2006/relationships/slideLayout" Target="../slideLayouts/slideLayout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image" Target="../media/image23.jpeg"/><Relationship Id="rId1" Type="http://schemas.openxmlformats.org/officeDocument/2006/relationships/slideLayout" Target="../slideLayouts/slideLayout15.xml"/><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7.xml"/><Relationship Id="rId5" Type="http://schemas.openxmlformats.org/officeDocument/2006/relationships/image" Target="../media/image14.jp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9A7C78-91FD-4B88-953D-5A4363761BD1}"/>
              </a:ext>
            </a:extLst>
          </p:cNvPr>
          <p:cNvSpPr>
            <a:spLocks noGrp="1"/>
          </p:cNvSpPr>
          <p:nvPr>
            <p:ph type="ctrTitle"/>
          </p:nvPr>
        </p:nvSpPr>
        <p:spPr>
          <a:xfrm>
            <a:off x="1527050" y="1121700"/>
            <a:ext cx="9144000" cy="2387600"/>
          </a:xfrm>
        </p:spPr>
        <p:txBody>
          <a:bodyPr anchor="b" anchorCtr="0"/>
          <a:lstStyle/>
          <a:p>
            <a:br>
              <a:rPr lang="en-US" dirty="0"/>
            </a:br>
            <a:r>
              <a:rPr lang="en-US" dirty="0"/>
              <a:t>SOPHISTICATED IMAGE</a:t>
            </a:r>
          </a:p>
        </p:txBody>
      </p:sp>
      <p:sp>
        <p:nvSpPr>
          <p:cNvPr id="5" name="Subtitle 4">
            <a:extLst>
              <a:ext uri="{FF2B5EF4-FFF2-40B4-BE49-F238E27FC236}">
                <a16:creationId xmlns:a16="http://schemas.microsoft.com/office/drawing/2014/main" id="{AD04BED3-CF2E-4CAD-8CE8-ED3ED12AEBD6}"/>
              </a:ext>
            </a:extLst>
          </p:cNvPr>
          <p:cNvSpPr>
            <a:spLocks noGrp="1"/>
          </p:cNvSpPr>
          <p:nvPr>
            <p:ph type="body" sz="quarter" idx="15"/>
          </p:nvPr>
        </p:nvSpPr>
        <p:spPr>
          <a:xfrm>
            <a:off x="1527175" y="3600450"/>
            <a:ext cx="9144000" cy="2451100"/>
          </a:xfrm>
        </p:spPr>
        <p:txBody>
          <a:bodyPr/>
          <a:lstStyle/>
          <a:p>
            <a:r>
              <a:rPr lang="en-US" dirty="0"/>
              <a:t>Capstone II Final Project</a:t>
            </a:r>
          </a:p>
          <a:p>
            <a:r>
              <a:rPr lang="en-US" dirty="0"/>
              <a:t>Whitney Jackson</a:t>
            </a:r>
          </a:p>
        </p:txBody>
      </p:sp>
    </p:spTree>
    <p:extLst>
      <p:ext uri="{BB962C8B-B14F-4D97-AF65-F5344CB8AC3E}">
        <p14:creationId xmlns:p14="http://schemas.microsoft.com/office/powerpoint/2010/main" val="703580386"/>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51886-AA43-422E-B193-F1F3DF7D8A4D}"/>
              </a:ext>
            </a:extLst>
          </p:cNvPr>
          <p:cNvSpPr>
            <a:spLocks noGrp="1"/>
          </p:cNvSpPr>
          <p:nvPr>
            <p:ph type="title"/>
          </p:nvPr>
        </p:nvSpPr>
        <p:spPr>
          <a:xfrm>
            <a:off x="838200" y="681037"/>
            <a:ext cx="10515600" cy="1325563"/>
          </a:xfrm>
        </p:spPr>
        <p:txBody>
          <a:bodyPr/>
          <a:lstStyle/>
          <a:p>
            <a:pPr algn="ctr"/>
            <a:r>
              <a:rPr lang="en-US" dirty="0"/>
              <a:t>Healthy Blog Tips</a:t>
            </a:r>
          </a:p>
        </p:txBody>
      </p:sp>
      <p:graphicFrame>
        <p:nvGraphicFramePr>
          <p:cNvPr id="4" name="Content Placeholder 3" descr="Timeline">
            <a:extLst>
              <a:ext uri="{FF2B5EF4-FFF2-40B4-BE49-F238E27FC236}">
                <a16:creationId xmlns:a16="http://schemas.microsoft.com/office/drawing/2014/main" id="{4424901C-24B0-4C46-B815-EB0C38D74251}"/>
              </a:ext>
            </a:extLst>
          </p:cNvPr>
          <p:cNvGraphicFramePr>
            <a:graphicFrameLocks noGrp="1"/>
          </p:cNvGraphicFramePr>
          <p:nvPr>
            <p:ph idx="1"/>
            <p:extLst>
              <p:ext uri="{D42A27DB-BD31-4B8C-83A1-F6EECF244321}">
                <p14:modId xmlns:p14="http://schemas.microsoft.com/office/powerpoint/2010/main" val="935349684"/>
              </p:ext>
            </p:extLst>
          </p:nvPr>
        </p:nvGraphicFramePr>
        <p:xfrm>
          <a:off x="838200" y="2178050"/>
          <a:ext cx="10515600" cy="39989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Date Placeholder 2">
            <a:extLst>
              <a:ext uri="{FF2B5EF4-FFF2-40B4-BE49-F238E27FC236}">
                <a16:creationId xmlns:a16="http://schemas.microsoft.com/office/drawing/2014/main" id="{CC8EC3DE-6959-4606-92E7-BAA4FE72E2FA}"/>
              </a:ext>
            </a:extLst>
          </p:cNvPr>
          <p:cNvSpPr>
            <a:spLocks noGrp="1"/>
          </p:cNvSpPr>
          <p:nvPr>
            <p:ph type="dt" sz="half" idx="10"/>
          </p:nvPr>
        </p:nvSpPr>
        <p:spPr>
          <a:xfrm>
            <a:off x="838200" y="6429375"/>
            <a:ext cx="2743200" cy="365125"/>
          </a:xfrm>
        </p:spPr>
        <p:txBody>
          <a:bodyPr/>
          <a:lstStyle/>
          <a:p>
            <a:r>
              <a:rPr lang="en-US"/>
              <a:t>3/1/20XX</a:t>
            </a:r>
          </a:p>
        </p:txBody>
      </p:sp>
      <p:sp>
        <p:nvSpPr>
          <p:cNvPr id="5" name="Footer Placeholder 4">
            <a:extLst>
              <a:ext uri="{FF2B5EF4-FFF2-40B4-BE49-F238E27FC236}">
                <a16:creationId xmlns:a16="http://schemas.microsoft.com/office/drawing/2014/main" id="{3775AFC8-8A78-4AE3-A237-4E17FE12A115}"/>
              </a:ext>
            </a:extLst>
          </p:cNvPr>
          <p:cNvSpPr>
            <a:spLocks noGrp="1"/>
          </p:cNvSpPr>
          <p:nvPr>
            <p:ph type="ftr" sz="quarter" idx="11"/>
          </p:nvPr>
        </p:nvSpPr>
        <p:spPr>
          <a:xfrm>
            <a:off x="4038600" y="6429375"/>
            <a:ext cx="4114800" cy="365125"/>
          </a:xfrm>
        </p:spPr>
        <p:txBody>
          <a:bodyPr/>
          <a:lstStyle/>
          <a:p>
            <a:r>
              <a:rPr lang="en-US"/>
              <a:t>SAMPLE FOOTER TEXT</a:t>
            </a:r>
          </a:p>
        </p:txBody>
      </p:sp>
      <p:sp>
        <p:nvSpPr>
          <p:cNvPr id="6" name="Slide Number Placeholder 5">
            <a:extLst>
              <a:ext uri="{FF2B5EF4-FFF2-40B4-BE49-F238E27FC236}">
                <a16:creationId xmlns:a16="http://schemas.microsoft.com/office/drawing/2014/main" id="{8D03D7EC-E54B-4E0E-A5C3-7071C72A8940}"/>
              </a:ext>
            </a:extLst>
          </p:cNvPr>
          <p:cNvSpPr>
            <a:spLocks noGrp="1"/>
          </p:cNvSpPr>
          <p:nvPr>
            <p:ph type="sldNum" sz="quarter" idx="12"/>
          </p:nvPr>
        </p:nvSpPr>
        <p:spPr>
          <a:xfrm>
            <a:off x="8610600" y="6429375"/>
            <a:ext cx="2743200" cy="365125"/>
          </a:xfrm>
        </p:spPr>
        <p:txBody>
          <a:bodyPr/>
          <a:lstStyle/>
          <a:p>
            <a:fld id="{28844951-7827-47D4-8276-7DDE1FA7D85A}" type="slidenum">
              <a:rPr lang="en-US" smtClean="0"/>
              <a:pPr/>
              <a:t>10</a:t>
            </a:fld>
            <a:endParaRPr lang="en-US"/>
          </a:p>
        </p:txBody>
      </p:sp>
    </p:spTree>
    <p:extLst>
      <p:ext uri="{BB962C8B-B14F-4D97-AF65-F5344CB8AC3E}">
        <p14:creationId xmlns:p14="http://schemas.microsoft.com/office/powerpoint/2010/main" val="3276479877"/>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ame 24">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pic>
        <p:nvPicPr>
          <p:cNvPr id="12" name="Picture Placeholder 11" descr="A group of women&#10;&#10;Description automatically generated with medium confidence">
            <a:extLst>
              <a:ext uri="{FF2B5EF4-FFF2-40B4-BE49-F238E27FC236}">
                <a16:creationId xmlns:a16="http://schemas.microsoft.com/office/drawing/2014/main" id="{363F0016-DB4D-4027-94A1-D9D24BAE824E}"/>
              </a:ext>
            </a:extLst>
          </p:cNvPr>
          <p:cNvPicPr>
            <a:picLocks noGrp="1" noChangeAspect="1"/>
          </p:cNvPicPr>
          <p:nvPr>
            <p:ph type="pic" sz="quarter" idx="13"/>
          </p:nvPr>
        </p:nvPicPr>
        <p:blipFill rotWithShape="1">
          <a:blip r:embed="rId4"/>
          <a:srcRect l="18889" r="18889" b="1"/>
          <a:stretch/>
        </p:blipFill>
        <p:spPr>
          <a:xfrm>
            <a:off x="20" y="10"/>
            <a:ext cx="12191980" cy="685798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29" name="Rectangle 28">
            <a:extLst>
              <a:ext uri="{FF2B5EF4-FFF2-40B4-BE49-F238E27FC236}">
                <a16:creationId xmlns:a16="http://schemas.microsoft.com/office/drawing/2014/main" id="{F1195305-FB27-4331-8243-C4D3338DC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9">
            <a:extLst>
              <a:ext uri="{FF2B5EF4-FFF2-40B4-BE49-F238E27FC236}">
                <a16:creationId xmlns:a16="http://schemas.microsoft.com/office/drawing/2014/main" id="{2DB3B99A-1BFE-45FD-89BB-94C4EC582530}"/>
              </a:ext>
            </a:extLst>
          </p:cNvPr>
          <p:cNvSpPr>
            <a:spLocks noGrp="1"/>
          </p:cNvSpPr>
          <p:nvPr>
            <p:ph type="title"/>
          </p:nvPr>
        </p:nvSpPr>
        <p:spPr>
          <a:xfrm>
            <a:off x="537410" y="728905"/>
            <a:ext cx="4567990" cy="3184274"/>
          </a:xfrm>
        </p:spPr>
        <p:txBody>
          <a:bodyPr vert="horz" lIns="91440" tIns="45720" rIns="91440" bIns="45720" rtlCol="0" anchor="b">
            <a:normAutofit/>
          </a:bodyPr>
          <a:lstStyle/>
          <a:p>
            <a:r>
              <a:rPr lang="en-US" sz="4200" dirty="0">
                <a:solidFill>
                  <a:srgbClr val="FFFFFF"/>
                </a:solidFill>
              </a:rPr>
              <a:t>YouTube Videos </a:t>
            </a:r>
          </a:p>
        </p:txBody>
      </p:sp>
      <p:sp>
        <p:nvSpPr>
          <p:cNvPr id="4" name="Text Placeholder 3">
            <a:extLst>
              <a:ext uri="{FF2B5EF4-FFF2-40B4-BE49-F238E27FC236}">
                <a16:creationId xmlns:a16="http://schemas.microsoft.com/office/drawing/2014/main" id="{D60D0082-0478-4749-89B1-BE87392F40F2}"/>
              </a:ext>
            </a:extLst>
          </p:cNvPr>
          <p:cNvSpPr>
            <a:spLocks noGrp="1"/>
          </p:cNvSpPr>
          <p:nvPr>
            <p:ph type="body" sz="quarter" idx="15"/>
          </p:nvPr>
        </p:nvSpPr>
        <p:spPr>
          <a:xfrm>
            <a:off x="537410" y="4072044"/>
            <a:ext cx="4567990" cy="1495379"/>
          </a:xfrm>
        </p:spPr>
        <p:txBody>
          <a:bodyPr vert="horz" lIns="91440" tIns="45720" rIns="91440" bIns="45720" rtlCol="0" anchorCtr="0">
            <a:normAutofit fontScale="92500" lnSpcReduction="20000"/>
          </a:bodyPr>
          <a:lstStyle/>
          <a:p>
            <a:pPr marL="0"/>
            <a:r>
              <a:rPr lang="en-US" dirty="0">
                <a:solidFill>
                  <a:srgbClr val="FFFFFF"/>
                </a:solidFill>
              </a:rPr>
              <a:t>Each photo is linked to a different YouTube video. The purpose of the YouTube video is to broadcast our talent all around </a:t>
            </a:r>
            <a:r>
              <a:rPr lang="en-US">
                <a:solidFill>
                  <a:srgbClr val="FFFFFF"/>
                </a:solidFill>
              </a:rPr>
              <a:t>the world through </a:t>
            </a:r>
            <a:r>
              <a:rPr lang="en-US" dirty="0">
                <a:solidFill>
                  <a:srgbClr val="FFFFFF"/>
                </a:solidFill>
              </a:rPr>
              <a:t>videos and not just photos</a:t>
            </a:r>
            <a:endParaRPr lang="en-US" kern="1200" dirty="0">
              <a:solidFill>
                <a:srgbClr val="FFFFFF"/>
              </a:solidFill>
              <a:latin typeface="+mn-lt"/>
              <a:ea typeface="+mn-ea"/>
              <a:cs typeface="+mn-cs"/>
            </a:endParaRPr>
          </a:p>
        </p:txBody>
      </p:sp>
      <p:sp>
        <p:nvSpPr>
          <p:cNvPr id="7" name="Date Placeholder 6">
            <a:extLst>
              <a:ext uri="{FF2B5EF4-FFF2-40B4-BE49-F238E27FC236}">
                <a16:creationId xmlns:a16="http://schemas.microsoft.com/office/drawing/2014/main" id="{66CB554B-73A5-4106-A48D-001C726CE46C}"/>
              </a:ext>
            </a:extLst>
          </p:cNvPr>
          <p:cNvSpPr>
            <a:spLocks noGrp="1"/>
          </p:cNvSpPr>
          <p:nvPr>
            <p:ph type="dt" sz="half" idx="10"/>
          </p:nvPr>
        </p:nvSpPr>
        <p:spPr>
          <a:xfrm>
            <a:off x="838200" y="6429375"/>
            <a:ext cx="2743200" cy="365125"/>
          </a:xfrm>
        </p:spPr>
        <p:txBody>
          <a:bodyPr vert="horz" lIns="91440" tIns="45720" rIns="91440" bIns="45720" rtlCol="0" anchor="ctr">
            <a:normAutofit/>
          </a:bodyPr>
          <a:lstStyle/>
          <a:p>
            <a:pPr>
              <a:spcAft>
                <a:spcPts val="600"/>
              </a:spcAft>
            </a:pPr>
            <a:r>
              <a:rPr lang="en-US"/>
              <a:t>3/1/20XX</a:t>
            </a:r>
          </a:p>
        </p:txBody>
      </p:sp>
      <p:sp>
        <p:nvSpPr>
          <p:cNvPr id="8" name="Footer Placeholder 7">
            <a:extLst>
              <a:ext uri="{FF2B5EF4-FFF2-40B4-BE49-F238E27FC236}">
                <a16:creationId xmlns:a16="http://schemas.microsoft.com/office/drawing/2014/main" id="{2B464640-8ACA-4AEB-B9BF-A79783A19988}"/>
              </a:ext>
            </a:extLst>
          </p:cNvPr>
          <p:cNvSpPr>
            <a:spLocks noGrp="1"/>
          </p:cNvSpPr>
          <p:nvPr>
            <p:ph type="ftr" sz="quarter" idx="11"/>
          </p:nvPr>
        </p:nvSpPr>
        <p:spPr>
          <a:xfrm>
            <a:off x="4041648" y="6429375"/>
            <a:ext cx="4114800" cy="365125"/>
          </a:xfrm>
        </p:spPr>
        <p:txBody>
          <a:bodyPr vert="horz" lIns="91440" tIns="45720" rIns="91440" bIns="45720" rtlCol="0" anchor="ctr">
            <a:normAutofit/>
          </a:bodyPr>
          <a:lstStyle/>
          <a:p>
            <a:pPr>
              <a:spcAft>
                <a:spcPts val="600"/>
              </a:spcAft>
            </a:pPr>
            <a:r>
              <a:rPr lang="en-US" kern="1200" cap="all" spc="150" baseline="0">
                <a:latin typeface="+mn-lt"/>
                <a:ea typeface="+mn-ea"/>
                <a:cs typeface="+mn-cs"/>
              </a:rPr>
              <a:t>SAMPLE FOOTER TEXT</a:t>
            </a:r>
          </a:p>
        </p:txBody>
      </p:sp>
      <p:sp>
        <p:nvSpPr>
          <p:cNvPr id="9" name="Slide Number Placeholder 8">
            <a:extLst>
              <a:ext uri="{FF2B5EF4-FFF2-40B4-BE49-F238E27FC236}">
                <a16:creationId xmlns:a16="http://schemas.microsoft.com/office/drawing/2014/main" id="{A36E7A03-635E-4F0D-9A7F-96B13283D131}"/>
              </a:ext>
            </a:extLst>
          </p:cNvPr>
          <p:cNvSpPr>
            <a:spLocks noGrp="1"/>
          </p:cNvSpPr>
          <p:nvPr>
            <p:ph type="sldNum" sz="quarter" idx="12"/>
          </p:nvPr>
        </p:nvSpPr>
        <p:spPr>
          <a:xfrm>
            <a:off x="8610600" y="6429375"/>
            <a:ext cx="2743200" cy="365125"/>
          </a:xfrm>
        </p:spPr>
        <p:txBody>
          <a:bodyPr vert="horz" lIns="91440" tIns="45720" rIns="91440" bIns="45720" rtlCol="0" anchor="ctr">
            <a:normAutofit/>
          </a:bodyPr>
          <a:lstStyle/>
          <a:p>
            <a:pPr>
              <a:spcAft>
                <a:spcPts val="600"/>
              </a:spcAft>
            </a:pPr>
            <a:fld id="{28844951-7827-47D4-8276-7DDE1FA7D85A}" type="slidenum">
              <a:rPr lang="en-US" smtClean="0"/>
              <a:pPr>
                <a:spcAft>
                  <a:spcPts val="600"/>
                </a:spcAft>
              </a:pPr>
              <a:t>11</a:t>
            </a:fld>
            <a:endParaRPr lang="en-US"/>
          </a:p>
        </p:txBody>
      </p:sp>
      <p:pic>
        <p:nvPicPr>
          <p:cNvPr id="16" name="Willow_Smith_-_Whip_My_Hair">
            <a:hlinkClick r:id="" action="ppaction://media"/>
            <a:extLst>
              <a:ext uri="{FF2B5EF4-FFF2-40B4-BE49-F238E27FC236}">
                <a16:creationId xmlns:a16="http://schemas.microsoft.com/office/drawing/2014/main" id="{C236A573-1E0E-483C-B98B-EE1FE677720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3800068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0"/>
                                        </p:tgtEl>
                                        <p:attrNameLst>
                                          <p:attrName>style.visibility</p:attrName>
                                        </p:attrNameLst>
                                      </p:cBhvr>
                                      <p:to>
                                        <p:strVal val="visible"/>
                                      </p:to>
                                    </p:set>
                                    <p:animEffect transition="in" filter="fade">
                                      <p:cBhvr>
                                        <p:cTn id="7" dur="4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9550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16"/>
                </p:tgtEl>
              </p:cMediaNode>
            </p:audio>
          </p:childTnLst>
        </p:cTn>
      </p:par>
    </p:tnLst>
    <p:bldLst>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Frame 15">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17">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pic>
        <p:nvPicPr>
          <p:cNvPr id="11" name="Content Placeholder 10" descr="A picture containing cosmetic, plastic&#10;&#10;Description automatically generated">
            <a:extLst>
              <a:ext uri="{FF2B5EF4-FFF2-40B4-BE49-F238E27FC236}">
                <a16:creationId xmlns:a16="http://schemas.microsoft.com/office/drawing/2014/main" id="{F3C82B7C-5A12-43E6-A2FF-BAB53A0E3EA7}"/>
              </a:ext>
            </a:extLst>
          </p:cNvPr>
          <p:cNvPicPr>
            <a:picLocks noGrp="1" noChangeAspect="1"/>
          </p:cNvPicPr>
          <p:nvPr>
            <p:ph sz="half" idx="2"/>
          </p:nvPr>
        </p:nvPicPr>
        <p:blipFill rotWithShape="1">
          <a:blip r:embed="rId2"/>
          <a:srcRect t="21605" b="22145"/>
          <a:stretch/>
        </p:blipFill>
        <p:spPr>
          <a:xfrm>
            <a:off x="20" y="10"/>
            <a:ext cx="12191980" cy="6857989"/>
          </a:xfrm>
          <a:prstGeom prst="rect">
            <a:avLst/>
          </a:prstGeom>
        </p:spPr>
      </p:pic>
      <p:sp>
        <p:nvSpPr>
          <p:cNvPr id="24" name="Rectangle 19">
            <a:extLst>
              <a:ext uri="{FF2B5EF4-FFF2-40B4-BE49-F238E27FC236}">
                <a16:creationId xmlns:a16="http://schemas.microsoft.com/office/drawing/2014/main" id="{F1195305-FB27-4331-8243-C4D3338DC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65B6AF17-54A8-4008-88DC-72E9CFD8A271}"/>
              </a:ext>
            </a:extLst>
          </p:cNvPr>
          <p:cNvSpPr>
            <a:spLocks noGrp="1"/>
          </p:cNvSpPr>
          <p:nvPr>
            <p:ph type="title"/>
          </p:nvPr>
        </p:nvSpPr>
        <p:spPr>
          <a:xfrm>
            <a:off x="7698205" y="405632"/>
            <a:ext cx="4567990" cy="3184274"/>
          </a:xfrm>
        </p:spPr>
        <p:txBody>
          <a:bodyPr vert="horz" lIns="91440" tIns="45720" rIns="91440" bIns="45720" rtlCol="0" anchor="b">
            <a:normAutofit/>
          </a:bodyPr>
          <a:lstStyle/>
          <a:p>
            <a:r>
              <a:rPr lang="en-US" sz="5400" dirty="0">
                <a:solidFill>
                  <a:srgbClr val="FFFFFF"/>
                </a:solidFill>
              </a:rPr>
              <a:t>S.I Services</a:t>
            </a:r>
          </a:p>
        </p:txBody>
      </p:sp>
      <p:sp>
        <p:nvSpPr>
          <p:cNvPr id="4" name="Date Placeholder 3">
            <a:extLst>
              <a:ext uri="{FF2B5EF4-FFF2-40B4-BE49-F238E27FC236}">
                <a16:creationId xmlns:a16="http://schemas.microsoft.com/office/drawing/2014/main" id="{F3F52D51-783F-4026-9592-276C106958F2}"/>
              </a:ext>
            </a:extLst>
          </p:cNvPr>
          <p:cNvSpPr>
            <a:spLocks noGrp="1"/>
          </p:cNvSpPr>
          <p:nvPr>
            <p:ph type="dt" sz="half" idx="10"/>
          </p:nvPr>
        </p:nvSpPr>
        <p:spPr>
          <a:xfrm>
            <a:off x="838200" y="6429375"/>
            <a:ext cx="2743200" cy="365125"/>
          </a:xfrm>
        </p:spPr>
        <p:txBody>
          <a:bodyPr vert="horz" lIns="91440" tIns="45720" rIns="91440" bIns="45720" rtlCol="0" anchor="ctr">
            <a:normAutofit/>
          </a:bodyPr>
          <a:lstStyle/>
          <a:p>
            <a:pPr>
              <a:spcAft>
                <a:spcPts val="600"/>
              </a:spcAft>
            </a:pPr>
            <a:r>
              <a:rPr lang="en-US"/>
              <a:t>3/1/20XX</a:t>
            </a:r>
          </a:p>
        </p:txBody>
      </p:sp>
      <p:sp>
        <p:nvSpPr>
          <p:cNvPr id="5" name="Footer Placeholder 4">
            <a:extLst>
              <a:ext uri="{FF2B5EF4-FFF2-40B4-BE49-F238E27FC236}">
                <a16:creationId xmlns:a16="http://schemas.microsoft.com/office/drawing/2014/main" id="{F2A05E73-1B4C-4A42-B7A3-5CBCD2F30A53}"/>
              </a:ext>
            </a:extLst>
          </p:cNvPr>
          <p:cNvSpPr>
            <a:spLocks noGrp="1"/>
          </p:cNvSpPr>
          <p:nvPr>
            <p:ph type="ftr" sz="quarter" idx="11"/>
          </p:nvPr>
        </p:nvSpPr>
        <p:spPr>
          <a:xfrm>
            <a:off x="4041648" y="6429375"/>
            <a:ext cx="4114800" cy="365125"/>
          </a:xfrm>
        </p:spPr>
        <p:txBody>
          <a:bodyPr vert="horz" lIns="91440" tIns="45720" rIns="91440" bIns="45720" rtlCol="0" anchor="ctr">
            <a:normAutofit/>
          </a:bodyPr>
          <a:lstStyle/>
          <a:p>
            <a:pPr>
              <a:spcAft>
                <a:spcPts val="600"/>
              </a:spcAft>
            </a:pPr>
            <a:r>
              <a:rPr lang="en-US" kern="1200" cap="all" spc="150" baseline="0">
                <a:latin typeface="+mn-lt"/>
                <a:ea typeface="+mn-ea"/>
                <a:cs typeface="+mn-cs"/>
              </a:rPr>
              <a:t>SAMPLE FOOTER TEXT</a:t>
            </a:r>
          </a:p>
        </p:txBody>
      </p:sp>
      <p:sp>
        <p:nvSpPr>
          <p:cNvPr id="6" name="Slide Number Placeholder 5">
            <a:extLst>
              <a:ext uri="{FF2B5EF4-FFF2-40B4-BE49-F238E27FC236}">
                <a16:creationId xmlns:a16="http://schemas.microsoft.com/office/drawing/2014/main" id="{D52F0536-D496-4FA0-961F-FCF75D3BEB48}"/>
              </a:ext>
            </a:extLst>
          </p:cNvPr>
          <p:cNvSpPr>
            <a:spLocks noGrp="1"/>
          </p:cNvSpPr>
          <p:nvPr>
            <p:ph type="sldNum" sz="quarter" idx="12"/>
          </p:nvPr>
        </p:nvSpPr>
        <p:spPr>
          <a:xfrm>
            <a:off x="8610600" y="6429375"/>
            <a:ext cx="2743200" cy="365125"/>
          </a:xfrm>
        </p:spPr>
        <p:txBody>
          <a:bodyPr vert="horz" lIns="91440" tIns="45720" rIns="91440" bIns="45720" rtlCol="0" anchor="ctr">
            <a:normAutofit/>
          </a:bodyPr>
          <a:lstStyle/>
          <a:p>
            <a:pPr>
              <a:spcAft>
                <a:spcPts val="600"/>
              </a:spcAft>
            </a:pPr>
            <a:fld id="{28844951-7827-47D4-8276-7DDE1FA7D85A}" type="slidenum">
              <a:rPr lang="en-US" smtClean="0"/>
              <a:pPr>
                <a:spcAft>
                  <a:spcPts val="600"/>
                </a:spcAft>
              </a:pPr>
              <a:t>12</a:t>
            </a:fld>
            <a:endParaRPr lang="en-US"/>
          </a:p>
        </p:txBody>
      </p:sp>
      <p:sp>
        <p:nvSpPr>
          <p:cNvPr id="12" name="TextBox 11">
            <a:extLst>
              <a:ext uri="{FF2B5EF4-FFF2-40B4-BE49-F238E27FC236}">
                <a16:creationId xmlns:a16="http://schemas.microsoft.com/office/drawing/2014/main" id="{3B820919-C289-4F77-9089-E81696831884}"/>
              </a:ext>
            </a:extLst>
          </p:cNvPr>
          <p:cNvSpPr txBox="1"/>
          <p:nvPr/>
        </p:nvSpPr>
        <p:spPr>
          <a:xfrm>
            <a:off x="7795491" y="3469626"/>
            <a:ext cx="3205018" cy="2031325"/>
          </a:xfrm>
          <a:prstGeom prst="rect">
            <a:avLst/>
          </a:prstGeom>
          <a:noFill/>
        </p:spPr>
        <p:txBody>
          <a:bodyPr wrap="square" rtlCol="0">
            <a:spAutoFit/>
          </a:bodyPr>
          <a:lstStyle/>
          <a:p>
            <a:r>
              <a:rPr lang="en-US" b="1" dirty="0">
                <a:solidFill>
                  <a:schemeClr val="bg1"/>
                </a:solidFill>
              </a:rPr>
              <a:t>Provides our customers a list of our prices. S.I provides three categories. The list of prices are open to the public, online and in the salon. Here are some of our prices.</a:t>
            </a:r>
          </a:p>
        </p:txBody>
      </p:sp>
    </p:spTree>
    <p:extLst>
      <p:ext uri="{BB962C8B-B14F-4D97-AF65-F5344CB8AC3E}">
        <p14:creationId xmlns:p14="http://schemas.microsoft.com/office/powerpoint/2010/main" val="3272452855"/>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Frame 27">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ame 31">
            <a:extLst>
              <a:ext uri="{FF2B5EF4-FFF2-40B4-BE49-F238E27FC236}">
                <a16:creationId xmlns:a16="http://schemas.microsoft.com/office/drawing/2014/main" id="{19F9CD66-32FC-448F-B4C5-67D17508A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8518F4-D13C-40F3-9843-13BBC3B8BDCF}"/>
              </a:ext>
            </a:extLst>
          </p:cNvPr>
          <p:cNvSpPr>
            <a:spLocks noGrp="1"/>
          </p:cNvSpPr>
          <p:nvPr>
            <p:ph type="title"/>
          </p:nvPr>
        </p:nvSpPr>
        <p:spPr>
          <a:xfrm>
            <a:off x="838199" y="857251"/>
            <a:ext cx="4581525" cy="2076450"/>
          </a:xfrm>
        </p:spPr>
        <p:txBody>
          <a:bodyPr vert="horz" lIns="91440" tIns="45720" rIns="91440" bIns="45720" rtlCol="0" anchor="b">
            <a:normAutofit/>
          </a:bodyPr>
          <a:lstStyle/>
          <a:p>
            <a:r>
              <a:rPr lang="en-US" sz="4400" dirty="0">
                <a:gradFill flip="none" rotWithShape="1">
                  <a:gsLst>
                    <a:gs pos="0">
                      <a:schemeClr val="accent5">
                        <a:alpha val="70000"/>
                      </a:schemeClr>
                    </a:gs>
                    <a:gs pos="100000">
                      <a:schemeClr val="accent1">
                        <a:alpha val="70000"/>
                      </a:schemeClr>
                    </a:gs>
                  </a:gsLst>
                  <a:lin ang="0" scaled="1"/>
                  <a:tileRect/>
                </a:gradFill>
              </a:rPr>
              <a:t>Nails Services</a:t>
            </a:r>
          </a:p>
        </p:txBody>
      </p:sp>
      <p:pic>
        <p:nvPicPr>
          <p:cNvPr id="23" name="Content Placeholder 22" descr="A picture containing person, cosmetic&#10;&#10;Description automatically generated">
            <a:extLst>
              <a:ext uri="{FF2B5EF4-FFF2-40B4-BE49-F238E27FC236}">
                <a16:creationId xmlns:a16="http://schemas.microsoft.com/office/drawing/2014/main" id="{90838B3E-F7D1-42E7-9765-DE118B4471AB}"/>
              </a:ext>
            </a:extLst>
          </p:cNvPr>
          <p:cNvPicPr>
            <a:picLocks noGrp="1" noChangeAspect="1"/>
          </p:cNvPicPr>
          <p:nvPr>
            <p:ph sz="quarter" idx="4"/>
          </p:nvPr>
        </p:nvPicPr>
        <p:blipFill rotWithShape="1">
          <a:blip r:embed="rId2"/>
          <a:srcRect l="9928" r="4748"/>
          <a:stretch/>
        </p:blipFill>
        <p:spPr>
          <a:xfrm>
            <a:off x="6096000" y="488577"/>
            <a:ext cx="5606425" cy="5880845"/>
          </a:xfrm>
          <a:prstGeom prst="rect">
            <a:avLst/>
          </a:prstGeom>
        </p:spPr>
      </p:pic>
      <p:sp>
        <p:nvSpPr>
          <p:cNvPr id="7" name="Date Placeholder 6">
            <a:extLst>
              <a:ext uri="{FF2B5EF4-FFF2-40B4-BE49-F238E27FC236}">
                <a16:creationId xmlns:a16="http://schemas.microsoft.com/office/drawing/2014/main" id="{A7FD409D-82CA-4A05-9EF1-71EEFF9420DE}"/>
              </a:ext>
            </a:extLst>
          </p:cNvPr>
          <p:cNvSpPr>
            <a:spLocks noGrp="1"/>
          </p:cNvSpPr>
          <p:nvPr>
            <p:ph type="dt" sz="half" idx="10"/>
          </p:nvPr>
        </p:nvSpPr>
        <p:spPr>
          <a:xfrm>
            <a:off x="838200" y="6429375"/>
            <a:ext cx="2743200" cy="365125"/>
          </a:xfrm>
        </p:spPr>
        <p:txBody>
          <a:bodyPr vert="horz" lIns="91440" tIns="45720" rIns="91440" bIns="45720" rtlCol="0" anchor="ctr">
            <a:normAutofit/>
          </a:bodyPr>
          <a:lstStyle/>
          <a:p>
            <a:pPr>
              <a:spcAft>
                <a:spcPts val="600"/>
              </a:spcAft>
            </a:pPr>
            <a:r>
              <a:rPr lang="en-US"/>
              <a:t>3/1/20XX</a:t>
            </a:r>
          </a:p>
        </p:txBody>
      </p:sp>
      <p:sp>
        <p:nvSpPr>
          <p:cNvPr id="8" name="Footer Placeholder 7">
            <a:extLst>
              <a:ext uri="{FF2B5EF4-FFF2-40B4-BE49-F238E27FC236}">
                <a16:creationId xmlns:a16="http://schemas.microsoft.com/office/drawing/2014/main" id="{CDD187DA-D1E6-4203-8426-B028CDCA5BAF}"/>
              </a:ext>
            </a:extLst>
          </p:cNvPr>
          <p:cNvSpPr>
            <a:spLocks noGrp="1"/>
          </p:cNvSpPr>
          <p:nvPr>
            <p:ph type="ftr" sz="quarter" idx="11"/>
          </p:nvPr>
        </p:nvSpPr>
        <p:spPr>
          <a:xfrm>
            <a:off x="4038600" y="6429375"/>
            <a:ext cx="4114800" cy="365125"/>
          </a:xfrm>
        </p:spPr>
        <p:txBody>
          <a:bodyPr vert="horz" lIns="91440" tIns="45720" rIns="91440" bIns="45720" rtlCol="0" anchor="ctr">
            <a:normAutofit/>
          </a:bodyPr>
          <a:lstStyle/>
          <a:p>
            <a:pPr>
              <a:spcAft>
                <a:spcPts val="600"/>
              </a:spcAft>
            </a:pPr>
            <a:r>
              <a:rPr lang="en-US" kern="1200" cap="all" spc="150" baseline="0">
                <a:solidFill>
                  <a:srgbClr val="FFFFFF"/>
                </a:solidFill>
                <a:latin typeface="+mn-lt"/>
                <a:ea typeface="+mn-ea"/>
                <a:cs typeface="+mn-cs"/>
              </a:rPr>
              <a:t>SAMPLE FOOTER TEXT</a:t>
            </a:r>
          </a:p>
        </p:txBody>
      </p:sp>
      <p:sp>
        <p:nvSpPr>
          <p:cNvPr id="9" name="Slide Number Placeholder 8">
            <a:extLst>
              <a:ext uri="{FF2B5EF4-FFF2-40B4-BE49-F238E27FC236}">
                <a16:creationId xmlns:a16="http://schemas.microsoft.com/office/drawing/2014/main" id="{7BD57D52-635E-45A8-AB12-6DAF783169CA}"/>
              </a:ext>
            </a:extLst>
          </p:cNvPr>
          <p:cNvSpPr>
            <a:spLocks noGrp="1"/>
          </p:cNvSpPr>
          <p:nvPr>
            <p:ph type="sldNum" sz="quarter" idx="12"/>
          </p:nvPr>
        </p:nvSpPr>
        <p:spPr>
          <a:xfrm>
            <a:off x="8610600" y="6429375"/>
            <a:ext cx="2743200" cy="365125"/>
          </a:xfrm>
        </p:spPr>
        <p:txBody>
          <a:bodyPr vert="horz" lIns="91440" tIns="45720" rIns="91440" bIns="45720" rtlCol="0" anchor="ctr">
            <a:normAutofit/>
          </a:bodyPr>
          <a:lstStyle/>
          <a:p>
            <a:pPr>
              <a:spcAft>
                <a:spcPts val="600"/>
              </a:spcAft>
            </a:pPr>
            <a:fld id="{28844951-7827-47D4-8276-7DDE1FA7D85A}" type="slidenum">
              <a:rPr lang="en-US" smtClean="0"/>
              <a:pPr>
                <a:spcAft>
                  <a:spcPts val="600"/>
                </a:spcAft>
              </a:pPr>
              <a:t>13</a:t>
            </a:fld>
            <a:endParaRPr lang="en-US"/>
          </a:p>
        </p:txBody>
      </p:sp>
      <p:graphicFrame>
        <p:nvGraphicFramePr>
          <p:cNvPr id="21" name="Content Placeholder 3">
            <a:extLst>
              <a:ext uri="{FF2B5EF4-FFF2-40B4-BE49-F238E27FC236}">
                <a16:creationId xmlns:a16="http://schemas.microsoft.com/office/drawing/2014/main" id="{76FCAD16-8E57-351B-7AC1-DD4336236C7C}"/>
              </a:ext>
            </a:extLst>
          </p:cNvPr>
          <p:cNvGraphicFramePr>
            <a:graphicFrameLocks noGrp="1"/>
          </p:cNvGraphicFramePr>
          <p:nvPr>
            <p:ph sz="half" idx="2"/>
            <p:extLst>
              <p:ext uri="{D42A27DB-BD31-4B8C-83A1-F6EECF244321}">
                <p14:modId xmlns:p14="http://schemas.microsoft.com/office/powerpoint/2010/main" val="3540257802"/>
              </p:ext>
            </p:extLst>
          </p:nvPr>
        </p:nvGraphicFramePr>
        <p:xfrm>
          <a:off x="838199" y="3190875"/>
          <a:ext cx="4581526" cy="2986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3162299"/>
      </p:ext>
    </p:extLst>
  </p:cSld>
  <p:clrMapOvr>
    <a:masterClrMapping/>
  </p:clrMapOvr>
  <p:transition spd="slow">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Frame 48">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6" name="Rectangle 50">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ame 52">
            <a:extLst>
              <a:ext uri="{FF2B5EF4-FFF2-40B4-BE49-F238E27FC236}">
                <a16:creationId xmlns:a16="http://schemas.microsoft.com/office/drawing/2014/main" id="{19F9CD66-32FC-448F-B4C5-67D17508A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8518F4-D13C-40F3-9843-13BBC3B8BDCF}"/>
              </a:ext>
            </a:extLst>
          </p:cNvPr>
          <p:cNvSpPr>
            <a:spLocks noGrp="1"/>
          </p:cNvSpPr>
          <p:nvPr>
            <p:ph type="title"/>
          </p:nvPr>
        </p:nvSpPr>
        <p:spPr>
          <a:xfrm>
            <a:off x="838199" y="857251"/>
            <a:ext cx="4581525" cy="2076450"/>
          </a:xfrm>
        </p:spPr>
        <p:txBody>
          <a:bodyPr vert="horz" lIns="91440" tIns="45720" rIns="91440" bIns="45720" rtlCol="0" anchor="b">
            <a:normAutofit/>
          </a:bodyPr>
          <a:lstStyle/>
          <a:p>
            <a:r>
              <a:rPr lang="en-US" sz="4400" dirty="0">
                <a:gradFill flip="none" rotWithShape="1">
                  <a:gsLst>
                    <a:gs pos="0">
                      <a:schemeClr val="accent5">
                        <a:alpha val="70000"/>
                      </a:schemeClr>
                    </a:gs>
                    <a:gs pos="100000">
                      <a:schemeClr val="accent1">
                        <a:alpha val="70000"/>
                      </a:schemeClr>
                    </a:gs>
                  </a:gsLst>
                  <a:lin ang="0" scaled="1"/>
                  <a:tileRect/>
                </a:gradFill>
              </a:rPr>
              <a:t>Make-Up Services</a:t>
            </a:r>
          </a:p>
        </p:txBody>
      </p:sp>
      <p:pic>
        <p:nvPicPr>
          <p:cNvPr id="6" name="Content Placeholder 5" descr="A person with her hand on her face&#10;&#10;Description automatically generated with medium confidence">
            <a:extLst>
              <a:ext uri="{FF2B5EF4-FFF2-40B4-BE49-F238E27FC236}">
                <a16:creationId xmlns:a16="http://schemas.microsoft.com/office/drawing/2014/main" id="{5399E37C-F3E2-475E-BA06-A51043318457}"/>
              </a:ext>
            </a:extLst>
          </p:cNvPr>
          <p:cNvPicPr>
            <a:picLocks noGrp="1" noChangeAspect="1"/>
          </p:cNvPicPr>
          <p:nvPr>
            <p:ph sz="quarter" idx="4"/>
          </p:nvPr>
        </p:nvPicPr>
        <p:blipFill rotWithShape="1">
          <a:blip r:embed="rId2"/>
          <a:srcRect l="14676"/>
          <a:stretch/>
        </p:blipFill>
        <p:spPr>
          <a:xfrm>
            <a:off x="6096000" y="488577"/>
            <a:ext cx="5606425" cy="5880845"/>
          </a:xfrm>
          <a:prstGeom prst="rect">
            <a:avLst/>
          </a:prstGeom>
        </p:spPr>
      </p:pic>
      <p:sp>
        <p:nvSpPr>
          <p:cNvPr id="7" name="Date Placeholder 6">
            <a:extLst>
              <a:ext uri="{FF2B5EF4-FFF2-40B4-BE49-F238E27FC236}">
                <a16:creationId xmlns:a16="http://schemas.microsoft.com/office/drawing/2014/main" id="{A7FD409D-82CA-4A05-9EF1-71EEFF9420DE}"/>
              </a:ext>
            </a:extLst>
          </p:cNvPr>
          <p:cNvSpPr>
            <a:spLocks noGrp="1"/>
          </p:cNvSpPr>
          <p:nvPr>
            <p:ph type="dt" sz="half" idx="10"/>
          </p:nvPr>
        </p:nvSpPr>
        <p:spPr>
          <a:xfrm>
            <a:off x="838200" y="6429375"/>
            <a:ext cx="2743200" cy="365125"/>
          </a:xfrm>
        </p:spPr>
        <p:txBody>
          <a:bodyPr vert="horz" lIns="91440" tIns="45720" rIns="91440" bIns="45720" rtlCol="0" anchor="ctr">
            <a:normAutofit/>
          </a:bodyPr>
          <a:lstStyle/>
          <a:p>
            <a:pPr>
              <a:spcAft>
                <a:spcPts val="600"/>
              </a:spcAft>
            </a:pPr>
            <a:r>
              <a:rPr lang="en-US"/>
              <a:t>3/1/20XX</a:t>
            </a:r>
          </a:p>
        </p:txBody>
      </p:sp>
      <p:sp>
        <p:nvSpPr>
          <p:cNvPr id="8" name="Footer Placeholder 7">
            <a:extLst>
              <a:ext uri="{FF2B5EF4-FFF2-40B4-BE49-F238E27FC236}">
                <a16:creationId xmlns:a16="http://schemas.microsoft.com/office/drawing/2014/main" id="{CDD187DA-D1E6-4203-8426-B028CDCA5BAF}"/>
              </a:ext>
            </a:extLst>
          </p:cNvPr>
          <p:cNvSpPr>
            <a:spLocks noGrp="1"/>
          </p:cNvSpPr>
          <p:nvPr>
            <p:ph type="ftr" sz="quarter" idx="11"/>
          </p:nvPr>
        </p:nvSpPr>
        <p:spPr>
          <a:xfrm>
            <a:off x="4038600" y="6429375"/>
            <a:ext cx="4114800" cy="365125"/>
          </a:xfrm>
        </p:spPr>
        <p:txBody>
          <a:bodyPr vert="horz" lIns="91440" tIns="45720" rIns="91440" bIns="45720" rtlCol="0" anchor="ctr">
            <a:normAutofit/>
          </a:bodyPr>
          <a:lstStyle/>
          <a:p>
            <a:pPr>
              <a:spcAft>
                <a:spcPts val="600"/>
              </a:spcAft>
            </a:pPr>
            <a:r>
              <a:rPr lang="en-US" kern="1200" cap="all" spc="150" baseline="0">
                <a:solidFill>
                  <a:srgbClr val="FFFFFF"/>
                </a:solidFill>
                <a:latin typeface="+mn-lt"/>
                <a:ea typeface="+mn-ea"/>
                <a:cs typeface="+mn-cs"/>
              </a:rPr>
              <a:t>SAMPLE FOOTER TEXT</a:t>
            </a:r>
          </a:p>
        </p:txBody>
      </p:sp>
      <p:sp>
        <p:nvSpPr>
          <p:cNvPr id="9" name="Slide Number Placeholder 8">
            <a:extLst>
              <a:ext uri="{FF2B5EF4-FFF2-40B4-BE49-F238E27FC236}">
                <a16:creationId xmlns:a16="http://schemas.microsoft.com/office/drawing/2014/main" id="{7BD57D52-635E-45A8-AB12-6DAF783169CA}"/>
              </a:ext>
            </a:extLst>
          </p:cNvPr>
          <p:cNvSpPr>
            <a:spLocks noGrp="1"/>
          </p:cNvSpPr>
          <p:nvPr>
            <p:ph type="sldNum" sz="quarter" idx="12"/>
          </p:nvPr>
        </p:nvSpPr>
        <p:spPr>
          <a:xfrm>
            <a:off x="8610600" y="6429375"/>
            <a:ext cx="2743200" cy="365125"/>
          </a:xfrm>
        </p:spPr>
        <p:txBody>
          <a:bodyPr vert="horz" lIns="91440" tIns="45720" rIns="91440" bIns="45720" rtlCol="0" anchor="ctr">
            <a:normAutofit/>
          </a:bodyPr>
          <a:lstStyle/>
          <a:p>
            <a:pPr>
              <a:spcAft>
                <a:spcPts val="600"/>
              </a:spcAft>
            </a:pPr>
            <a:fld id="{28844951-7827-47D4-8276-7DDE1FA7D85A}" type="slidenum">
              <a:rPr lang="en-US" smtClean="0"/>
              <a:pPr>
                <a:spcAft>
                  <a:spcPts val="600"/>
                </a:spcAft>
              </a:pPr>
              <a:t>14</a:t>
            </a:fld>
            <a:endParaRPr lang="en-US"/>
          </a:p>
        </p:txBody>
      </p:sp>
      <p:graphicFrame>
        <p:nvGraphicFramePr>
          <p:cNvPr id="34" name="Content Placeholder 3">
            <a:extLst>
              <a:ext uri="{FF2B5EF4-FFF2-40B4-BE49-F238E27FC236}">
                <a16:creationId xmlns:a16="http://schemas.microsoft.com/office/drawing/2014/main" id="{D4D8C162-301C-61F8-E3D9-2B1CE7395E4B}"/>
              </a:ext>
            </a:extLst>
          </p:cNvPr>
          <p:cNvGraphicFramePr/>
          <p:nvPr>
            <p:extLst>
              <p:ext uri="{D42A27DB-BD31-4B8C-83A1-F6EECF244321}">
                <p14:modId xmlns:p14="http://schemas.microsoft.com/office/powerpoint/2010/main" val="2154120857"/>
              </p:ext>
            </p:extLst>
          </p:nvPr>
        </p:nvGraphicFramePr>
        <p:xfrm>
          <a:off x="838199" y="3190875"/>
          <a:ext cx="4581526" cy="2986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61068798"/>
      </p:ext>
    </p:extLst>
  </p:cSld>
  <p:clrMapOvr>
    <a:masterClrMapping/>
  </p:clrMapOvr>
  <p:transition spd="slow">
    <p:randomBar dir="vert"/>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Frame 48">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1" name="Rectangle 50">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ame 52">
            <a:extLst>
              <a:ext uri="{FF2B5EF4-FFF2-40B4-BE49-F238E27FC236}">
                <a16:creationId xmlns:a16="http://schemas.microsoft.com/office/drawing/2014/main" id="{19F9CD66-32FC-448F-B4C5-67D17508A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8518F4-D13C-40F3-9843-13BBC3B8BDCF}"/>
              </a:ext>
            </a:extLst>
          </p:cNvPr>
          <p:cNvSpPr>
            <a:spLocks noGrp="1"/>
          </p:cNvSpPr>
          <p:nvPr>
            <p:ph type="title"/>
          </p:nvPr>
        </p:nvSpPr>
        <p:spPr>
          <a:xfrm>
            <a:off x="838200" y="857251"/>
            <a:ext cx="5890590" cy="2076450"/>
          </a:xfrm>
        </p:spPr>
        <p:txBody>
          <a:bodyPr vert="horz" lIns="91440" tIns="45720" rIns="91440" bIns="45720" rtlCol="0" anchor="b">
            <a:normAutofit/>
          </a:bodyPr>
          <a:lstStyle/>
          <a:p>
            <a:r>
              <a:rPr lang="en-US" sz="4400" dirty="0">
                <a:gradFill flip="none" rotWithShape="1">
                  <a:gsLst>
                    <a:gs pos="0">
                      <a:schemeClr val="accent5">
                        <a:alpha val="70000"/>
                      </a:schemeClr>
                    </a:gs>
                    <a:gs pos="100000">
                      <a:schemeClr val="accent1">
                        <a:alpha val="70000"/>
                      </a:schemeClr>
                    </a:gs>
                  </a:gsLst>
                  <a:lin ang="0" scaled="1"/>
                  <a:tileRect/>
                </a:gradFill>
              </a:rPr>
              <a:t>Hair Style Services</a:t>
            </a:r>
          </a:p>
        </p:txBody>
      </p:sp>
      <p:pic>
        <p:nvPicPr>
          <p:cNvPr id="6" name="Content Placeholder 5" descr="A person posing for a picture&#10;&#10;Description automatically generated with medium confidence">
            <a:extLst>
              <a:ext uri="{FF2B5EF4-FFF2-40B4-BE49-F238E27FC236}">
                <a16:creationId xmlns:a16="http://schemas.microsoft.com/office/drawing/2014/main" id="{C0BDEAE1-0D2B-4BF7-AF8C-D1B64C6C0BDA}"/>
              </a:ext>
            </a:extLst>
          </p:cNvPr>
          <p:cNvPicPr>
            <a:picLocks noGrp="1" noChangeAspect="1"/>
          </p:cNvPicPr>
          <p:nvPr>
            <p:ph sz="quarter" idx="4"/>
          </p:nvPr>
        </p:nvPicPr>
        <p:blipFill rotWithShape="1">
          <a:blip r:embed="rId2"/>
          <a:srcRect l="4780" r="19279" b="-1"/>
          <a:stretch/>
        </p:blipFill>
        <p:spPr>
          <a:xfrm>
            <a:off x="7236477" y="488577"/>
            <a:ext cx="4465948" cy="5880845"/>
          </a:xfrm>
          <a:prstGeom prst="rect">
            <a:avLst/>
          </a:prstGeom>
        </p:spPr>
      </p:pic>
      <p:sp>
        <p:nvSpPr>
          <p:cNvPr id="7" name="Date Placeholder 6">
            <a:extLst>
              <a:ext uri="{FF2B5EF4-FFF2-40B4-BE49-F238E27FC236}">
                <a16:creationId xmlns:a16="http://schemas.microsoft.com/office/drawing/2014/main" id="{A7FD409D-82CA-4A05-9EF1-71EEFF9420DE}"/>
              </a:ext>
            </a:extLst>
          </p:cNvPr>
          <p:cNvSpPr>
            <a:spLocks noGrp="1"/>
          </p:cNvSpPr>
          <p:nvPr>
            <p:ph type="dt" sz="half" idx="10"/>
          </p:nvPr>
        </p:nvSpPr>
        <p:spPr>
          <a:xfrm>
            <a:off x="838200" y="6429375"/>
            <a:ext cx="2743200" cy="365125"/>
          </a:xfrm>
        </p:spPr>
        <p:txBody>
          <a:bodyPr vert="horz" lIns="91440" tIns="45720" rIns="91440" bIns="45720" rtlCol="0" anchor="ctr">
            <a:normAutofit/>
          </a:bodyPr>
          <a:lstStyle/>
          <a:p>
            <a:pPr>
              <a:spcAft>
                <a:spcPts val="600"/>
              </a:spcAft>
            </a:pPr>
            <a:r>
              <a:rPr lang="en-US"/>
              <a:t>3/1/20XX</a:t>
            </a:r>
          </a:p>
        </p:txBody>
      </p:sp>
      <p:sp>
        <p:nvSpPr>
          <p:cNvPr id="8" name="Footer Placeholder 7">
            <a:extLst>
              <a:ext uri="{FF2B5EF4-FFF2-40B4-BE49-F238E27FC236}">
                <a16:creationId xmlns:a16="http://schemas.microsoft.com/office/drawing/2014/main" id="{CDD187DA-D1E6-4203-8426-B028CDCA5BAF}"/>
              </a:ext>
            </a:extLst>
          </p:cNvPr>
          <p:cNvSpPr>
            <a:spLocks noGrp="1"/>
          </p:cNvSpPr>
          <p:nvPr>
            <p:ph type="ftr" sz="quarter" idx="11"/>
          </p:nvPr>
        </p:nvSpPr>
        <p:spPr>
          <a:xfrm>
            <a:off x="4038600" y="6429375"/>
            <a:ext cx="4114800" cy="365125"/>
          </a:xfrm>
        </p:spPr>
        <p:txBody>
          <a:bodyPr vert="horz" lIns="91440" tIns="45720" rIns="91440" bIns="45720" rtlCol="0" anchor="ctr">
            <a:normAutofit/>
          </a:bodyPr>
          <a:lstStyle/>
          <a:p>
            <a:pPr>
              <a:spcAft>
                <a:spcPts val="600"/>
              </a:spcAft>
            </a:pPr>
            <a:r>
              <a:rPr lang="en-US" kern="1200" cap="all" spc="150" baseline="0">
                <a:solidFill>
                  <a:srgbClr val="FFFFFF"/>
                </a:solidFill>
                <a:latin typeface="+mn-lt"/>
                <a:ea typeface="+mn-ea"/>
                <a:cs typeface="+mn-cs"/>
              </a:rPr>
              <a:t>SAMPLE FOOTER TEXT</a:t>
            </a:r>
          </a:p>
        </p:txBody>
      </p:sp>
      <p:sp>
        <p:nvSpPr>
          <p:cNvPr id="9" name="Slide Number Placeholder 8">
            <a:extLst>
              <a:ext uri="{FF2B5EF4-FFF2-40B4-BE49-F238E27FC236}">
                <a16:creationId xmlns:a16="http://schemas.microsoft.com/office/drawing/2014/main" id="{7BD57D52-635E-45A8-AB12-6DAF783169CA}"/>
              </a:ext>
            </a:extLst>
          </p:cNvPr>
          <p:cNvSpPr>
            <a:spLocks noGrp="1"/>
          </p:cNvSpPr>
          <p:nvPr>
            <p:ph type="sldNum" sz="quarter" idx="12"/>
          </p:nvPr>
        </p:nvSpPr>
        <p:spPr>
          <a:xfrm>
            <a:off x="8610600" y="6429375"/>
            <a:ext cx="2743200" cy="365125"/>
          </a:xfrm>
        </p:spPr>
        <p:txBody>
          <a:bodyPr vert="horz" lIns="91440" tIns="45720" rIns="91440" bIns="45720" rtlCol="0" anchor="ctr">
            <a:normAutofit/>
          </a:bodyPr>
          <a:lstStyle/>
          <a:p>
            <a:pPr>
              <a:spcAft>
                <a:spcPts val="600"/>
              </a:spcAft>
            </a:pPr>
            <a:fld id="{28844951-7827-47D4-8276-7DDE1FA7D85A}" type="slidenum">
              <a:rPr lang="en-US" smtClean="0"/>
              <a:pPr>
                <a:spcAft>
                  <a:spcPts val="600"/>
                </a:spcAft>
              </a:pPr>
              <a:t>15</a:t>
            </a:fld>
            <a:endParaRPr lang="en-US"/>
          </a:p>
        </p:txBody>
      </p:sp>
      <p:graphicFrame>
        <p:nvGraphicFramePr>
          <p:cNvPr id="44" name="Content Placeholder 3">
            <a:extLst>
              <a:ext uri="{FF2B5EF4-FFF2-40B4-BE49-F238E27FC236}">
                <a16:creationId xmlns:a16="http://schemas.microsoft.com/office/drawing/2014/main" id="{76FCAD16-8E57-351B-7AC1-DD4336236C7C}"/>
              </a:ext>
            </a:extLst>
          </p:cNvPr>
          <p:cNvGraphicFramePr>
            <a:graphicFrameLocks noGrp="1"/>
          </p:cNvGraphicFramePr>
          <p:nvPr>
            <p:ph sz="half" idx="2"/>
            <p:extLst>
              <p:ext uri="{D42A27DB-BD31-4B8C-83A1-F6EECF244321}">
                <p14:modId xmlns:p14="http://schemas.microsoft.com/office/powerpoint/2010/main" val="450729891"/>
              </p:ext>
            </p:extLst>
          </p:nvPr>
        </p:nvGraphicFramePr>
        <p:xfrm>
          <a:off x="838199" y="3190875"/>
          <a:ext cx="5890591" cy="2986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38387738"/>
      </p:ext>
    </p:extLst>
  </p:cSld>
  <p:clrMapOvr>
    <a:masterClrMapping/>
  </p:clrMapOvr>
  <p:transition spd="slow">
    <p:randomBar dir="vert"/>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Frame 72">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74">
            <a:extLst>
              <a:ext uri="{FF2B5EF4-FFF2-40B4-BE49-F238E27FC236}">
                <a16:creationId xmlns:a16="http://schemas.microsoft.com/office/drawing/2014/main" id="{19B36E71-93BD-4984-AC9C-CC9FB9CC0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A767031-C99F-4567-B7D9-353331C779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4"/>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63FEDEE9-12A6-4011-A532-8071D6086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Oval 80">
            <a:extLst>
              <a:ext uri="{FF2B5EF4-FFF2-40B4-BE49-F238E27FC236}">
                <a16:creationId xmlns:a16="http://schemas.microsoft.com/office/drawing/2014/main" id="{57C37CE9-19CE-49DF-A887-2214EBB1F0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3200" y="0"/>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7EF84E8E-7E93-4DEE-BCFB-2AE29098B5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3990" y="1194074"/>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a:extLst>
              <a:ext uri="{FF2B5EF4-FFF2-40B4-BE49-F238E27FC236}">
                <a16:creationId xmlns:a16="http://schemas.microsoft.com/office/drawing/2014/main" id="{9046502B-E9B6-4225-B8EE-BC5D64468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439622" y="194269"/>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86">
            <a:extLst>
              <a:ext uri="{FF2B5EF4-FFF2-40B4-BE49-F238E27FC236}">
                <a16:creationId xmlns:a16="http://schemas.microsoft.com/office/drawing/2014/main" id="{2D500B59-4CB5-4E11-9A7B-D19B4BA14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
            <a:ext cx="12188952" cy="3594019"/>
          </a:xfrm>
          <a:prstGeom prst="rect">
            <a:avLst/>
          </a:prstGeom>
          <a:gradFill flip="none" rotWithShape="1">
            <a:gsLst>
              <a:gs pos="0">
                <a:schemeClr val="accent2"/>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8518F4-D13C-40F3-9843-13BBC3B8BDCF}"/>
              </a:ext>
            </a:extLst>
          </p:cNvPr>
          <p:cNvSpPr>
            <a:spLocks noGrp="1"/>
          </p:cNvSpPr>
          <p:nvPr>
            <p:ph type="title"/>
          </p:nvPr>
        </p:nvSpPr>
        <p:spPr>
          <a:xfrm>
            <a:off x="2801418" y="1170995"/>
            <a:ext cx="5872993" cy="2398029"/>
          </a:xfrm>
        </p:spPr>
        <p:txBody>
          <a:bodyPr vert="horz" lIns="91440" tIns="45720" rIns="91440" bIns="45720" rtlCol="0" anchor="t">
            <a:normAutofit/>
          </a:bodyPr>
          <a:lstStyle/>
          <a:p>
            <a:r>
              <a:rPr lang="en-US" sz="4400" dirty="0">
                <a:solidFill>
                  <a:srgbClr val="FFFFFF"/>
                </a:solidFill>
              </a:rPr>
              <a:t>Shopping Cart</a:t>
            </a:r>
          </a:p>
        </p:txBody>
      </p:sp>
      <p:pic>
        <p:nvPicPr>
          <p:cNvPr id="40" name="Content Placeholder 39" descr="A close-up of a drop of water&#10;&#10;Description automatically generated with low confidence">
            <a:extLst>
              <a:ext uri="{FF2B5EF4-FFF2-40B4-BE49-F238E27FC236}">
                <a16:creationId xmlns:a16="http://schemas.microsoft.com/office/drawing/2014/main" id="{36953ED8-C41C-44AB-9249-8F1E284F2E0E}"/>
              </a:ext>
            </a:extLst>
          </p:cNvPr>
          <p:cNvPicPr>
            <a:picLocks noGrp="1" noChangeAspect="1"/>
          </p:cNvPicPr>
          <p:nvPr>
            <p:ph sz="half" idx="2"/>
          </p:nvPr>
        </p:nvPicPr>
        <p:blipFill rotWithShape="1">
          <a:blip r:embed="rId2">
            <a:alphaModFix amt="60000"/>
          </a:blip>
          <a:srcRect t="37515" r="-1" b="18311"/>
          <a:stretch/>
        </p:blipFill>
        <p:spPr>
          <a:xfrm>
            <a:off x="-2" y="4378"/>
            <a:ext cx="12188932" cy="3594019"/>
          </a:xfrm>
          <a:prstGeom prst="rect">
            <a:avLst/>
          </a:prstGeom>
        </p:spPr>
      </p:pic>
      <p:sp>
        <p:nvSpPr>
          <p:cNvPr id="7" name="Date Placeholder 6">
            <a:extLst>
              <a:ext uri="{FF2B5EF4-FFF2-40B4-BE49-F238E27FC236}">
                <a16:creationId xmlns:a16="http://schemas.microsoft.com/office/drawing/2014/main" id="{A7FD409D-82CA-4A05-9EF1-71EEFF9420DE}"/>
              </a:ext>
            </a:extLst>
          </p:cNvPr>
          <p:cNvSpPr>
            <a:spLocks noGrp="1"/>
          </p:cNvSpPr>
          <p:nvPr>
            <p:ph type="dt" sz="half" idx="10"/>
          </p:nvPr>
        </p:nvSpPr>
        <p:spPr>
          <a:xfrm>
            <a:off x="838200" y="6429375"/>
            <a:ext cx="2743200" cy="365125"/>
          </a:xfrm>
        </p:spPr>
        <p:txBody>
          <a:bodyPr vert="horz" lIns="91440" tIns="45720" rIns="91440" bIns="45720" rtlCol="0" anchor="ctr">
            <a:normAutofit/>
          </a:bodyPr>
          <a:lstStyle/>
          <a:p>
            <a:pPr>
              <a:spcAft>
                <a:spcPts val="600"/>
              </a:spcAft>
            </a:pPr>
            <a:r>
              <a:rPr lang="en-US"/>
              <a:t>3/1/20XX</a:t>
            </a:r>
          </a:p>
        </p:txBody>
      </p:sp>
      <p:sp>
        <p:nvSpPr>
          <p:cNvPr id="8" name="Footer Placeholder 7">
            <a:extLst>
              <a:ext uri="{FF2B5EF4-FFF2-40B4-BE49-F238E27FC236}">
                <a16:creationId xmlns:a16="http://schemas.microsoft.com/office/drawing/2014/main" id="{CDD187DA-D1E6-4203-8426-B028CDCA5BAF}"/>
              </a:ext>
            </a:extLst>
          </p:cNvPr>
          <p:cNvSpPr>
            <a:spLocks noGrp="1"/>
          </p:cNvSpPr>
          <p:nvPr>
            <p:ph type="ftr" sz="quarter" idx="11"/>
          </p:nvPr>
        </p:nvSpPr>
        <p:spPr>
          <a:xfrm>
            <a:off x="4038600" y="6429375"/>
            <a:ext cx="4114800" cy="365125"/>
          </a:xfrm>
        </p:spPr>
        <p:txBody>
          <a:bodyPr vert="horz" lIns="91440" tIns="45720" rIns="91440" bIns="45720" rtlCol="0" anchor="ctr">
            <a:normAutofit/>
          </a:bodyPr>
          <a:lstStyle/>
          <a:p>
            <a:pPr>
              <a:spcAft>
                <a:spcPts val="600"/>
              </a:spcAft>
            </a:pPr>
            <a:endParaRPr lang="en-US" kern="1200" cap="all" spc="150" baseline="0" dirty="0">
              <a:solidFill>
                <a:srgbClr val="FFFFFF"/>
              </a:solidFill>
              <a:latin typeface="+mn-lt"/>
              <a:ea typeface="+mn-ea"/>
              <a:cs typeface="+mn-cs"/>
            </a:endParaRPr>
          </a:p>
        </p:txBody>
      </p:sp>
      <p:sp>
        <p:nvSpPr>
          <p:cNvPr id="9" name="Slide Number Placeholder 8">
            <a:extLst>
              <a:ext uri="{FF2B5EF4-FFF2-40B4-BE49-F238E27FC236}">
                <a16:creationId xmlns:a16="http://schemas.microsoft.com/office/drawing/2014/main" id="{7BD57D52-635E-45A8-AB12-6DAF783169CA}"/>
              </a:ext>
            </a:extLst>
          </p:cNvPr>
          <p:cNvSpPr>
            <a:spLocks noGrp="1"/>
          </p:cNvSpPr>
          <p:nvPr>
            <p:ph type="sldNum" sz="quarter" idx="12"/>
          </p:nvPr>
        </p:nvSpPr>
        <p:spPr>
          <a:xfrm>
            <a:off x="8610600" y="6429375"/>
            <a:ext cx="2743200" cy="365125"/>
          </a:xfrm>
        </p:spPr>
        <p:txBody>
          <a:bodyPr vert="horz" lIns="91440" tIns="45720" rIns="91440" bIns="45720" rtlCol="0" anchor="ctr">
            <a:normAutofit/>
          </a:bodyPr>
          <a:lstStyle/>
          <a:p>
            <a:pPr>
              <a:spcAft>
                <a:spcPts val="600"/>
              </a:spcAft>
            </a:pPr>
            <a:fld id="{28844951-7827-47D4-8276-7DDE1FA7D85A}" type="slidenum">
              <a:rPr lang="en-US" smtClean="0"/>
              <a:pPr>
                <a:spcAft>
                  <a:spcPts val="600"/>
                </a:spcAft>
              </a:pPr>
              <a:t>16</a:t>
            </a:fld>
            <a:endParaRPr lang="en-US"/>
          </a:p>
        </p:txBody>
      </p:sp>
      <p:sp>
        <p:nvSpPr>
          <p:cNvPr id="74" name="Rectangle 73" descr="Money">
            <a:extLst>
              <a:ext uri="{FF2B5EF4-FFF2-40B4-BE49-F238E27FC236}">
                <a16:creationId xmlns:a16="http://schemas.microsoft.com/office/drawing/2014/main" id="{8E2AFFB0-AE4B-46E3-BF62-064373FDC508}"/>
              </a:ext>
            </a:extLst>
          </p:cNvPr>
          <p:cNvSpPr/>
          <p:nvPr/>
        </p:nvSpPr>
        <p:spPr>
          <a:xfrm>
            <a:off x="624256" y="3858022"/>
            <a:ext cx="1004062" cy="100406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scene3d>
            <a:camera prst="orthographicFront"/>
            <a:lightRig rig="flat" dir="t"/>
          </a:scene3d>
          <a:sp3d prstMaterial="plastic">
            <a:bevelT w="120900" h="88900"/>
            <a:bevelB w="88900" h="31750" prst="angle"/>
          </a:sp3d>
        </p:spPr>
        <p:style>
          <a:lnRef idx="0">
            <a:schemeClr val="lt1">
              <a:alpha val="0"/>
              <a:hueOff val="0"/>
              <a:satOff val="0"/>
              <a:lumOff val="0"/>
              <a:alphaOff val="0"/>
            </a:schemeClr>
          </a:lnRef>
          <a:fillRef idx="3">
            <a:scrgbClr r="0" g="0" b="0"/>
          </a:fillRef>
          <a:effectRef idx="2">
            <a:schemeClr val="bg1">
              <a:hueOff val="0"/>
              <a:satOff val="0"/>
              <a:lumOff val="0"/>
              <a:alphaOff val="0"/>
            </a:schemeClr>
          </a:effectRef>
          <a:fontRef idx="minor">
            <a:schemeClr val="dk1">
              <a:hueOff val="0"/>
              <a:satOff val="0"/>
              <a:lumOff val="0"/>
              <a:alphaOff val="0"/>
            </a:schemeClr>
          </a:fontRef>
        </p:style>
      </p:sp>
      <p:sp>
        <p:nvSpPr>
          <p:cNvPr id="55" name="TextBox 54">
            <a:extLst>
              <a:ext uri="{FF2B5EF4-FFF2-40B4-BE49-F238E27FC236}">
                <a16:creationId xmlns:a16="http://schemas.microsoft.com/office/drawing/2014/main" id="{71E2873D-2A1C-4466-A2D7-5F7425C4DAF8}"/>
              </a:ext>
            </a:extLst>
          </p:cNvPr>
          <p:cNvSpPr txBox="1"/>
          <p:nvPr/>
        </p:nvSpPr>
        <p:spPr>
          <a:xfrm>
            <a:off x="586337" y="4852003"/>
            <a:ext cx="1570527" cy="400110"/>
          </a:xfrm>
          <a:prstGeom prst="rect">
            <a:avLst/>
          </a:prstGeom>
          <a:noFill/>
        </p:spPr>
        <p:txBody>
          <a:bodyPr wrap="square" rtlCol="0">
            <a:spAutoFit/>
          </a:bodyPr>
          <a:lstStyle/>
          <a:p>
            <a:r>
              <a:rPr lang="en-US" sz="1000" dirty="0">
                <a:solidFill>
                  <a:srgbClr val="FFFFFF"/>
                </a:solidFill>
              </a:rPr>
              <a:t>Wigs are non-refundable</a:t>
            </a:r>
          </a:p>
        </p:txBody>
      </p:sp>
      <p:sp>
        <p:nvSpPr>
          <p:cNvPr id="76" name="Rectangle 75" descr="Credit card">
            <a:extLst>
              <a:ext uri="{FF2B5EF4-FFF2-40B4-BE49-F238E27FC236}">
                <a16:creationId xmlns:a16="http://schemas.microsoft.com/office/drawing/2014/main" id="{B514B20C-B872-4AC5-BDC3-07C7F1784664}"/>
              </a:ext>
            </a:extLst>
          </p:cNvPr>
          <p:cNvSpPr/>
          <p:nvPr/>
        </p:nvSpPr>
        <p:spPr>
          <a:xfrm>
            <a:off x="2798664" y="3900878"/>
            <a:ext cx="1004062" cy="1004062"/>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scene3d>
            <a:camera prst="orthographicFront"/>
            <a:lightRig rig="flat" dir="t"/>
          </a:scene3d>
          <a:sp3d prstMaterial="plastic">
            <a:bevelT w="120900" h="88900"/>
            <a:bevelB w="88900" h="31750" prst="angle"/>
          </a:sp3d>
        </p:spPr>
        <p:style>
          <a:lnRef idx="0">
            <a:schemeClr val="lt1">
              <a:alpha val="0"/>
              <a:hueOff val="0"/>
              <a:satOff val="0"/>
              <a:lumOff val="0"/>
              <a:alphaOff val="0"/>
            </a:schemeClr>
          </a:lnRef>
          <a:fillRef idx="3">
            <a:scrgbClr r="0" g="0" b="0"/>
          </a:fillRef>
          <a:effectRef idx="2">
            <a:schemeClr val="bg1">
              <a:hueOff val="0"/>
              <a:satOff val="0"/>
              <a:lumOff val="0"/>
              <a:alphaOff val="0"/>
            </a:schemeClr>
          </a:effectRef>
          <a:fontRef idx="minor">
            <a:schemeClr val="dk1">
              <a:hueOff val="0"/>
              <a:satOff val="0"/>
              <a:lumOff val="0"/>
              <a:alphaOff val="0"/>
            </a:schemeClr>
          </a:fontRef>
        </p:style>
      </p:sp>
      <p:sp>
        <p:nvSpPr>
          <p:cNvPr id="57" name="TextBox 56">
            <a:extLst>
              <a:ext uri="{FF2B5EF4-FFF2-40B4-BE49-F238E27FC236}">
                <a16:creationId xmlns:a16="http://schemas.microsoft.com/office/drawing/2014/main" id="{16E9EC9B-B372-4124-834D-FBAFB6B056AF}"/>
              </a:ext>
            </a:extLst>
          </p:cNvPr>
          <p:cNvSpPr txBox="1"/>
          <p:nvPr/>
        </p:nvSpPr>
        <p:spPr>
          <a:xfrm>
            <a:off x="2591669" y="4831179"/>
            <a:ext cx="1267471" cy="400110"/>
          </a:xfrm>
          <a:prstGeom prst="rect">
            <a:avLst/>
          </a:prstGeom>
          <a:noFill/>
        </p:spPr>
        <p:txBody>
          <a:bodyPr wrap="square" rtlCol="0">
            <a:spAutoFit/>
          </a:bodyPr>
          <a:lstStyle/>
          <a:p>
            <a:pPr marL="228600" indent="0">
              <a:buNone/>
            </a:pPr>
            <a:r>
              <a:rPr lang="en-US" sz="1000" dirty="0">
                <a:solidFill>
                  <a:srgbClr val="FFFFFF"/>
                </a:solidFill>
              </a:rPr>
              <a:t>All payments are accepted</a:t>
            </a:r>
          </a:p>
        </p:txBody>
      </p:sp>
      <p:sp>
        <p:nvSpPr>
          <p:cNvPr id="78" name="Rectangle 77" descr="Shopping cart outline">
            <a:extLst>
              <a:ext uri="{FF2B5EF4-FFF2-40B4-BE49-F238E27FC236}">
                <a16:creationId xmlns:a16="http://schemas.microsoft.com/office/drawing/2014/main" id="{32E06CE5-6290-423B-9DD0-D232AF5BAB02}"/>
              </a:ext>
            </a:extLst>
          </p:cNvPr>
          <p:cNvSpPr/>
          <p:nvPr/>
        </p:nvSpPr>
        <p:spPr>
          <a:xfrm>
            <a:off x="5215529" y="3943140"/>
            <a:ext cx="1004062" cy="918944"/>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scene3d>
            <a:camera prst="orthographicFront"/>
            <a:lightRig rig="flat" dir="t"/>
          </a:scene3d>
          <a:sp3d prstMaterial="plastic">
            <a:bevelT w="120900" h="88900"/>
            <a:bevelB w="88900" h="31750" prst="angle"/>
          </a:sp3d>
        </p:spPr>
        <p:style>
          <a:lnRef idx="0">
            <a:schemeClr val="lt1">
              <a:alpha val="0"/>
              <a:hueOff val="0"/>
              <a:satOff val="0"/>
              <a:lumOff val="0"/>
              <a:alphaOff val="0"/>
            </a:schemeClr>
          </a:lnRef>
          <a:fillRef idx="3">
            <a:scrgbClr r="0" g="0" b="0"/>
          </a:fillRef>
          <a:effectRef idx="2">
            <a:schemeClr val="bg1">
              <a:hueOff val="0"/>
              <a:satOff val="0"/>
              <a:lumOff val="0"/>
              <a:alphaOff val="0"/>
            </a:schemeClr>
          </a:effectRef>
          <a:fontRef idx="minor">
            <a:schemeClr val="dk1">
              <a:hueOff val="0"/>
              <a:satOff val="0"/>
              <a:lumOff val="0"/>
              <a:alphaOff val="0"/>
            </a:schemeClr>
          </a:fontRef>
        </p:style>
      </p:sp>
      <p:sp>
        <p:nvSpPr>
          <p:cNvPr id="59" name="TextBox 58">
            <a:extLst>
              <a:ext uri="{FF2B5EF4-FFF2-40B4-BE49-F238E27FC236}">
                <a16:creationId xmlns:a16="http://schemas.microsoft.com/office/drawing/2014/main" id="{56414AC2-98CC-4D32-AA6D-78E03B902418}"/>
              </a:ext>
            </a:extLst>
          </p:cNvPr>
          <p:cNvSpPr txBox="1"/>
          <p:nvPr/>
        </p:nvSpPr>
        <p:spPr>
          <a:xfrm>
            <a:off x="4855004" y="4960167"/>
            <a:ext cx="1790777" cy="420308"/>
          </a:xfrm>
          <a:prstGeom prst="rect">
            <a:avLst/>
          </a:prstGeom>
          <a:noFill/>
        </p:spPr>
        <p:txBody>
          <a:bodyPr wrap="square" rtlCol="0">
            <a:spAutoFit/>
          </a:bodyPr>
          <a:lstStyle/>
          <a:p>
            <a:pPr marL="228600" marR="0" lvl="0" algn="l" defTabSz="914400" rtl="0" eaLnBrk="1" fontAlgn="auto" latinLnBrk="0" hangingPunct="1">
              <a:lnSpc>
                <a:spcPct val="110000"/>
              </a:lnSpc>
              <a:spcBef>
                <a:spcPts val="1000"/>
              </a:spcBef>
              <a:spcAft>
                <a:spcPts val="0"/>
              </a:spcAft>
              <a:buClr>
                <a:srgbClr val="201449">
                  <a:lumMod val="10000"/>
                  <a:lumOff val="90000"/>
                </a:srgbClr>
              </a:buClr>
              <a:buSzPct val="80000"/>
              <a:tabLst/>
              <a:defRPr/>
            </a:pPr>
            <a:r>
              <a:rPr kumimoji="0" lang="en-US" sz="1000" b="0" i="0" u="none" strike="noStrike" kern="1200" cap="none" spc="0" normalizeH="0" baseline="0" noProof="0" dirty="0">
                <a:ln>
                  <a:noFill/>
                </a:ln>
                <a:solidFill>
                  <a:srgbClr val="FFFFFF"/>
                </a:solidFill>
                <a:effectLst/>
                <a:uLnTx/>
                <a:uFillTx/>
                <a:latin typeface="Avenir Next LT Pro"/>
                <a:ea typeface="+mn-ea"/>
                <a:cs typeface="+mn-cs"/>
              </a:rPr>
              <a:t>Purchase as many items as you want</a:t>
            </a:r>
          </a:p>
        </p:txBody>
      </p:sp>
      <p:sp>
        <p:nvSpPr>
          <p:cNvPr id="80" name="Rectangle 79" descr="Comb outline">
            <a:extLst>
              <a:ext uri="{FF2B5EF4-FFF2-40B4-BE49-F238E27FC236}">
                <a16:creationId xmlns:a16="http://schemas.microsoft.com/office/drawing/2014/main" id="{5695243D-7D8B-4B43-BE70-5DA93D841A1C}"/>
              </a:ext>
            </a:extLst>
          </p:cNvPr>
          <p:cNvSpPr/>
          <p:nvPr/>
        </p:nvSpPr>
        <p:spPr>
          <a:xfrm>
            <a:off x="7643707" y="3827117"/>
            <a:ext cx="1004062" cy="1004062"/>
          </a:xfrm>
          <a:prstGeom prst="rect">
            <a:avLst/>
          </a:prstGeom>
          <a:blipFill>
            <a:blip r:embed="rId9">
              <a:extLst>
                <a:ext uri="{96DAC541-7B7A-43D3-8B79-37D633B846F1}">
                  <asvg:svgBlip xmlns:asvg="http://schemas.microsoft.com/office/drawing/2016/SVG/main" r:embed="rId10"/>
                </a:ext>
              </a:extLst>
            </a:blip>
            <a:srcRect/>
            <a:stretch>
              <a:fillRect/>
            </a:stretch>
          </a:blipFill>
          <a:scene3d>
            <a:camera prst="orthographicFront"/>
            <a:lightRig rig="flat" dir="t"/>
          </a:scene3d>
          <a:sp3d prstMaterial="plastic">
            <a:bevelT w="120900" h="88900"/>
            <a:bevelB w="88900" h="31750" prst="angle"/>
          </a:sp3d>
        </p:spPr>
        <p:style>
          <a:lnRef idx="0">
            <a:schemeClr val="lt1">
              <a:alpha val="0"/>
              <a:hueOff val="0"/>
              <a:satOff val="0"/>
              <a:lumOff val="0"/>
              <a:alphaOff val="0"/>
            </a:schemeClr>
          </a:lnRef>
          <a:fillRef idx="3">
            <a:scrgbClr r="0" g="0" b="0"/>
          </a:fillRef>
          <a:effectRef idx="2">
            <a:schemeClr val="bg1">
              <a:hueOff val="0"/>
              <a:satOff val="0"/>
              <a:lumOff val="0"/>
              <a:alphaOff val="0"/>
            </a:schemeClr>
          </a:effectRef>
          <a:fontRef idx="minor">
            <a:schemeClr val="dk1">
              <a:hueOff val="0"/>
              <a:satOff val="0"/>
              <a:lumOff val="0"/>
              <a:alphaOff val="0"/>
            </a:schemeClr>
          </a:fontRef>
        </p:style>
      </p:sp>
      <p:sp>
        <p:nvSpPr>
          <p:cNvPr id="61" name="TextBox 60">
            <a:extLst>
              <a:ext uri="{FF2B5EF4-FFF2-40B4-BE49-F238E27FC236}">
                <a16:creationId xmlns:a16="http://schemas.microsoft.com/office/drawing/2014/main" id="{5ABA5610-BA89-47DA-9BA9-2B4B200197A1}"/>
              </a:ext>
            </a:extLst>
          </p:cNvPr>
          <p:cNvSpPr txBox="1"/>
          <p:nvPr/>
        </p:nvSpPr>
        <p:spPr>
          <a:xfrm>
            <a:off x="7304829" y="4832280"/>
            <a:ext cx="1239900" cy="589585"/>
          </a:xfrm>
          <a:prstGeom prst="rect">
            <a:avLst/>
          </a:prstGeom>
          <a:noFill/>
        </p:spPr>
        <p:txBody>
          <a:bodyPr wrap="square" rtlCol="0">
            <a:spAutoFit/>
          </a:bodyPr>
          <a:lstStyle/>
          <a:p>
            <a:pPr marL="228600" marR="0" lvl="0" algn="l" defTabSz="914400" rtl="0" eaLnBrk="1" fontAlgn="auto" latinLnBrk="0" hangingPunct="1">
              <a:lnSpc>
                <a:spcPct val="110000"/>
              </a:lnSpc>
              <a:spcBef>
                <a:spcPts val="1000"/>
              </a:spcBef>
              <a:spcAft>
                <a:spcPts val="0"/>
              </a:spcAft>
              <a:buClr>
                <a:srgbClr val="201449">
                  <a:lumMod val="10000"/>
                  <a:lumOff val="90000"/>
                </a:srgbClr>
              </a:buClr>
              <a:buSzPct val="80000"/>
              <a:tabLst/>
              <a:defRPr/>
            </a:pPr>
            <a:r>
              <a:rPr kumimoji="0" lang="en-US" sz="1000" b="0" i="0" u="none" strike="noStrike" kern="1200" cap="none" spc="0" normalizeH="0" baseline="0" noProof="0" dirty="0">
                <a:ln>
                  <a:noFill/>
                </a:ln>
                <a:solidFill>
                  <a:srgbClr val="FFFFFF"/>
                </a:solidFill>
                <a:effectLst/>
                <a:uLnTx/>
                <a:uFillTx/>
                <a:latin typeface="Avenir Next LT Pro"/>
                <a:ea typeface="+mn-ea"/>
                <a:cs typeface="+mn-cs"/>
              </a:rPr>
              <a:t>Store items in shopping cart for later</a:t>
            </a:r>
          </a:p>
        </p:txBody>
      </p:sp>
      <p:sp>
        <p:nvSpPr>
          <p:cNvPr id="82" name="Rectangle 81" descr="Shopping bag outline">
            <a:extLst>
              <a:ext uri="{FF2B5EF4-FFF2-40B4-BE49-F238E27FC236}">
                <a16:creationId xmlns:a16="http://schemas.microsoft.com/office/drawing/2014/main" id="{DC6F2067-E670-4FA6-91D6-520E8A9AF23B}"/>
              </a:ext>
            </a:extLst>
          </p:cNvPr>
          <p:cNvSpPr/>
          <p:nvPr/>
        </p:nvSpPr>
        <p:spPr>
          <a:xfrm>
            <a:off x="9904007" y="3827117"/>
            <a:ext cx="1004062" cy="1004062"/>
          </a:xfrm>
          <a:prstGeom prst="rect">
            <a:avLst/>
          </a:prstGeom>
          <a:blipFill>
            <a:blip r:embed="rId11">
              <a:extLst>
                <a:ext uri="{96DAC541-7B7A-43D3-8B79-37D633B846F1}">
                  <asvg:svgBlip xmlns:asvg="http://schemas.microsoft.com/office/drawing/2016/SVG/main" r:embed="rId12"/>
                </a:ext>
              </a:extLst>
            </a:blip>
            <a:srcRect/>
            <a:stretch>
              <a:fillRect/>
            </a:stretch>
          </a:blipFill>
          <a:scene3d>
            <a:camera prst="orthographicFront"/>
            <a:lightRig rig="flat" dir="t"/>
          </a:scene3d>
          <a:sp3d prstMaterial="plastic">
            <a:bevelT w="120900" h="88900"/>
            <a:bevelB w="88900" h="31750" prst="angle"/>
          </a:sp3d>
        </p:spPr>
        <p:style>
          <a:lnRef idx="0">
            <a:schemeClr val="lt1">
              <a:alpha val="0"/>
              <a:hueOff val="0"/>
              <a:satOff val="0"/>
              <a:lumOff val="0"/>
              <a:alphaOff val="0"/>
            </a:schemeClr>
          </a:lnRef>
          <a:fillRef idx="3">
            <a:scrgbClr r="0" g="0" b="0"/>
          </a:fillRef>
          <a:effectRef idx="2">
            <a:schemeClr val="bg1">
              <a:hueOff val="0"/>
              <a:satOff val="0"/>
              <a:lumOff val="0"/>
              <a:alphaOff val="0"/>
            </a:schemeClr>
          </a:effectRef>
          <a:fontRef idx="minor">
            <a:schemeClr val="dk1">
              <a:hueOff val="0"/>
              <a:satOff val="0"/>
              <a:lumOff val="0"/>
              <a:alphaOff val="0"/>
            </a:schemeClr>
          </a:fontRef>
        </p:style>
      </p:sp>
      <p:sp>
        <p:nvSpPr>
          <p:cNvPr id="67" name="TextBox 66">
            <a:extLst>
              <a:ext uri="{FF2B5EF4-FFF2-40B4-BE49-F238E27FC236}">
                <a16:creationId xmlns:a16="http://schemas.microsoft.com/office/drawing/2014/main" id="{ECDAE515-B4EB-4ED1-AAD2-37824E301587}"/>
              </a:ext>
            </a:extLst>
          </p:cNvPr>
          <p:cNvSpPr txBox="1"/>
          <p:nvPr/>
        </p:nvSpPr>
        <p:spPr>
          <a:xfrm>
            <a:off x="9631619" y="4949010"/>
            <a:ext cx="1548838" cy="553998"/>
          </a:xfrm>
          <a:prstGeom prst="rect">
            <a:avLst/>
          </a:prstGeom>
          <a:noFill/>
        </p:spPr>
        <p:txBody>
          <a:bodyPr wrap="square" rtlCol="0">
            <a:spAutoFit/>
          </a:bodyPr>
          <a:lstStyle/>
          <a:p>
            <a:pPr marL="228600" indent="0">
              <a:buNone/>
            </a:pPr>
            <a:r>
              <a:rPr lang="en-US" sz="1000" dirty="0">
                <a:solidFill>
                  <a:srgbClr val="FFFFFF"/>
                </a:solidFill>
              </a:rPr>
              <a:t>Shop for wigs, hair products and bundles</a:t>
            </a:r>
          </a:p>
        </p:txBody>
      </p:sp>
    </p:spTree>
    <p:extLst>
      <p:ext uri="{BB962C8B-B14F-4D97-AF65-F5344CB8AC3E}">
        <p14:creationId xmlns:p14="http://schemas.microsoft.com/office/powerpoint/2010/main" val="144847196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Frame 41">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4" name="Rectangle 43">
            <a:extLst>
              <a:ext uri="{FF2B5EF4-FFF2-40B4-BE49-F238E27FC236}">
                <a16:creationId xmlns:a16="http://schemas.microsoft.com/office/drawing/2014/main" id="{8A2477EE-FBE5-4DB7-8438-DE1CAC61A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6" name="Rectangle 45">
            <a:extLst>
              <a:ext uri="{FF2B5EF4-FFF2-40B4-BE49-F238E27FC236}">
                <a16:creationId xmlns:a16="http://schemas.microsoft.com/office/drawing/2014/main" id="{98E20507-7B17-4CC1-BC26-4B7ABBFB7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DED070E-3276-4A16-87EC-C6B5C9F2A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3200" y="0"/>
            <a:ext cx="6857999" cy="6857998"/>
          </a:xfrm>
          <a:prstGeom prst="ellipse">
            <a:avLst/>
          </a:prstGeom>
          <a:gradFill>
            <a:gsLst>
              <a:gs pos="0">
                <a:schemeClr val="accent1">
                  <a:lumMod val="20000"/>
                  <a:lumOff val="80000"/>
                  <a:alpha val="3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CC2A6E30-087D-4D33-BFBE-7E5939DAD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3990" y="1194074"/>
            <a:ext cx="5589934" cy="5737916"/>
          </a:xfrm>
          <a:prstGeom prst="ellipse">
            <a:avLst/>
          </a:prstGeom>
          <a:gradFill>
            <a:gsLst>
              <a:gs pos="0">
                <a:schemeClr val="accent1">
                  <a:alpha val="30000"/>
                </a:schemeClr>
              </a:gs>
              <a:gs pos="100000">
                <a:schemeClr val="accent5">
                  <a:alpha val="3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4F5655CF-7255-42F0-954D-283ADF5550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439622" y="194269"/>
            <a:ext cx="5760743" cy="5737917"/>
          </a:xfrm>
          <a:prstGeom prst="ellipse">
            <a:avLst/>
          </a:prstGeom>
          <a:gradFill>
            <a:gsLst>
              <a:gs pos="0">
                <a:schemeClr val="accent1">
                  <a:alpha val="30000"/>
                </a:schemeClr>
              </a:gs>
              <a:gs pos="100000">
                <a:schemeClr val="accent5">
                  <a:alpha val="3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ate Placeholder 6">
            <a:extLst>
              <a:ext uri="{FF2B5EF4-FFF2-40B4-BE49-F238E27FC236}">
                <a16:creationId xmlns:a16="http://schemas.microsoft.com/office/drawing/2014/main" id="{3A354B2E-C37D-4B68-9B83-A941B747CCED}"/>
              </a:ext>
            </a:extLst>
          </p:cNvPr>
          <p:cNvSpPr>
            <a:spLocks noGrp="1"/>
          </p:cNvSpPr>
          <p:nvPr>
            <p:ph type="dt" sz="half" idx="10"/>
          </p:nvPr>
        </p:nvSpPr>
        <p:spPr>
          <a:xfrm>
            <a:off x="838200" y="6429375"/>
            <a:ext cx="2743200" cy="365125"/>
          </a:xfrm>
        </p:spPr>
        <p:txBody>
          <a:bodyPr vert="horz" lIns="91440" tIns="45720" rIns="91440" bIns="45720" rtlCol="0" anchor="ctr">
            <a:normAutofit/>
          </a:bodyPr>
          <a:lstStyle/>
          <a:p>
            <a:pPr>
              <a:spcAft>
                <a:spcPts val="600"/>
              </a:spcAft>
            </a:pPr>
            <a:r>
              <a:rPr lang="en-US"/>
              <a:t>3/1/20XX</a:t>
            </a:r>
          </a:p>
        </p:txBody>
      </p:sp>
      <p:sp>
        <p:nvSpPr>
          <p:cNvPr id="8" name="Footer Placeholder 7">
            <a:extLst>
              <a:ext uri="{FF2B5EF4-FFF2-40B4-BE49-F238E27FC236}">
                <a16:creationId xmlns:a16="http://schemas.microsoft.com/office/drawing/2014/main" id="{F60FABF8-6F79-4985-A2FB-99DAD9E63042}"/>
              </a:ext>
            </a:extLst>
          </p:cNvPr>
          <p:cNvSpPr>
            <a:spLocks noGrp="1"/>
          </p:cNvSpPr>
          <p:nvPr>
            <p:ph type="ftr" sz="quarter" idx="11"/>
          </p:nvPr>
        </p:nvSpPr>
        <p:spPr>
          <a:xfrm>
            <a:off x="4038600" y="6429375"/>
            <a:ext cx="4114800" cy="365125"/>
          </a:xfrm>
        </p:spPr>
        <p:txBody>
          <a:bodyPr vert="horz" lIns="91440" tIns="45720" rIns="91440" bIns="45720" rtlCol="0" anchor="ctr">
            <a:normAutofit/>
          </a:bodyPr>
          <a:lstStyle/>
          <a:p>
            <a:pPr>
              <a:spcAft>
                <a:spcPts val="600"/>
              </a:spcAft>
            </a:pPr>
            <a:r>
              <a:rPr lang="en-US" kern="1200" cap="all" spc="150" baseline="0">
                <a:solidFill>
                  <a:srgbClr val="FFFFFF"/>
                </a:solidFill>
                <a:latin typeface="+mn-lt"/>
                <a:ea typeface="+mn-ea"/>
                <a:cs typeface="+mn-cs"/>
              </a:rPr>
              <a:t>SAMPLE FOOTER TEXT</a:t>
            </a:r>
          </a:p>
        </p:txBody>
      </p:sp>
      <p:sp>
        <p:nvSpPr>
          <p:cNvPr id="9" name="Slide Number Placeholder 8">
            <a:extLst>
              <a:ext uri="{FF2B5EF4-FFF2-40B4-BE49-F238E27FC236}">
                <a16:creationId xmlns:a16="http://schemas.microsoft.com/office/drawing/2014/main" id="{88A55AA7-3B73-477B-A886-58F8E99420E9}"/>
              </a:ext>
            </a:extLst>
          </p:cNvPr>
          <p:cNvSpPr>
            <a:spLocks noGrp="1"/>
          </p:cNvSpPr>
          <p:nvPr>
            <p:ph type="sldNum" sz="quarter" idx="12"/>
          </p:nvPr>
        </p:nvSpPr>
        <p:spPr>
          <a:xfrm>
            <a:off x="8610600" y="6429375"/>
            <a:ext cx="2743200" cy="365125"/>
          </a:xfrm>
        </p:spPr>
        <p:txBody>
          <a:bodyPr vert="horz" lIns="91440" tIns="45720" rIns="91440" bIns="45720" rtlCol="0" anchor="ctr">
            <a:normAutofit/>
          </a:bodyPr>
          <a:lstStyle/>
          <a:p>
            <a:pPr>
              <a:spcAft>
                <a:spcPts val="600"/>
              </a:spcAft>
            </a:pPr>
            <a:fld id="{28844951-7827-47D4-8276-7DDE1FA7D85A}" type="slidenum">
              <a:rPr lang="en-US"/>
              <a:pPr>
                <a:spcAft>
                  <a:spcPts val="600"/>
                </a:spcAft>
              </a:pPr>
              <a:t>17</a:t>
            </a:fld>
            <a:endParaRPr lang="en-US"/>
          </a:p>
        </p:txBody>
      </p:sp>
      <p:sp>
        <p:nvSpPr>
          <p:cNvPr id="2" name="Title 1">
            <a:extLst>
              <a:ext uri="{FF2B5EF4-FFF2-40B4-BE49-F238E27FC236}">
                <a16:creationId xmlns:a16="http://schemas.microsoft.com/office/drawing/2014/main" id="{4183DBD4-E398-4AA3-AEC1-4BF03FC59886}"/>
              </a:ext>
            </a:extLst>
          </p:cNvPr>
          <p:cNvSpPr>
            <a:spLocks noGrp="1"/>
          </p:cNvSpPr>
          <p:nvPr>
            <p:ph type="title"/>
          </p:nvPr>
        </p:nvSpPr>
        <p:spPr>
          <a:xfrm>
            <a:off x="838200" y="609600"/>
            <a:ext cx="10515600" cy="2324101"/>
          </a:xfrm>
        </p:spPr>
        <p:txBody>
          <a:bodyPr vert="horz" lIns="91440" tIns="45720" rIns="91440" bIns="45720" rtlCol="0" anchor="ctr">
            <a:normAutofit/>
          </a:bodyPr>
          <a:lstStyle/>
          <a:p>
            <a:pPr algn="ctr"/>
            <a:r>
              <a:rPr lang="en-US" sz="4400">
                <a:gradFill flip="none" rotWithShape="1">
                  <a:gsLst>
                    <a:gs pos="0">
                      <a:schemeClr val="accent5">
                        <a:alpha val="70000"/>
                      </a:schemeClr>
                    </a:gs>
                    <a:gs pos="100000">
                      <a:schemeClr val="accent1">
                        <a:alpha val="70000"/>
                      </a:schemeClr>
                    </a:gs>
                  </a:gsLst>
                  <a:lin ang="0" scaled="1"/>
                  <a:tileRect/>
                </a:gradFill>
              </a:rPr>
              <a:t>Thank you</a:t>
            </a:r>
          </a:p>
        </p:txBody>
      </p:sp>
      <p:graphicFrame>
        <p:nvGraphicFramePr>
          <p:cNvPr id="37" name="Content Placeholder 2">
            <a:extLst>
              <a:ext uri="{FF2B5EF4-FFF2-40B4-BE49-F238E27FC236}">
                <a16:creationId xmlns:a16="http://schemas.microsoft.com/office/drawing/2014/main" id="{4CD4EB4C-7901-38F2-8F36-B900B03E560D}"/>
              </a:ext>
            </a:extLst>
          </p:cNvPr>
          <p:cNvGraphicFramePr>
            <a:graphicFrameLocks noGrp="1"/>
          </p:cNvGraphicFramePr>
          <p:nvPr>
            <p:ph idx="1"/>
            <p:extLst>
              <p:ext uri="{D42A27DB-BD31-4B8C-83A1-F6EECF244321}">
                <p14:modId xmlns:p14="http://schemas.microsoft.com/office/powerpoint/2010/main" val="280837039"/>
              </p:ext>
            </p:extLst>
          </p:nvPr>
        </p:nvGraphicFramePr>
        <p:xfrm>
          <a:off x="838200" y="3152775"/>
          <a:ext cx="10515600" cy="30241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0143952"/>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Frame 36">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Rectangle 38">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6E45848-BEDA-4F24-9C4E-DA2120958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4"/>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B2BB8117-A903-442C-9223-A4FEB85C32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C59300B8-3117-43F8-9F8E-68DB9F002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37516" y="0"/>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1AFAE680-42C1-4104-B74F-B0A8F1FB26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3990" y="1194074"/>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828A8BA9-B3FE-4C96-A0A1-72A0D2C85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439622" y="194269"/>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7957686-487A-4245-814E-58B1C25C675C}"/>
              </a:ext>
            </a:extLst>
          </p:cNvPr>
          <p:cNvSpPr>
            <a:spLocks noGrp="1"/>
          </p:cNvSpPr>
          <p:nvPr>
            <p:ph type="title"/>
          </p:nvPr>
        </p:nvSpPr>
        <p:spPr>
          <a:xfrm>
            <a:off x="838201" y="857251"/>
            <a:ext cx="5796580" cy="2076450"/>
          </a:xfrm>
        </p:spPr>
        <p:txBody>
          <a:bodyPr vert="horz" lIns="91440" tIns="45720" rIns="91440" bIns="45720" rtlCol="0" anchor="b">
            <a:normAutofit/>
          </a:bodyPr>
          <a:lstStyle/>
          <a:p>
            <a:r>
              <a:rPr lang="en-US" sz="4400" dirty="0">
                <a:solidFill>
                  <a:srgbClr val="FFFFFF"/>
                </a:solidFill>
              </a:rPr>
              <a:t>Agenda</a:t>
            </a:r>
          </a:p>
        </p:txBody>
      </p:sp>
      <p:sp>
        <p:nvSpPr>
          <p:cNvPr id="3" name="Content Placeholder 2">
            <a:extLst>
              <a:ext uri="{FF2B5EF4-FFF2-40B4-BE49-F238E27FC236}">
                <a16:creationId xmlns:a16="http://schemas.microsoft.com/office/drawing/2014/main" id="{DB6566BB-9632-4FD7-9FFC-FD3C43D3954E}"/>
              </a:ext>
            </a:extLst>
          </p:cNvPr>
          <p:cNvSpPr>
            <a:spLocks noGrp="1"/>
          </p:cNvSpPr>
          <p:nvPr>
            <p:ph idx="1"/>
          </p:nvPr>
        </p:nvSpPr>
        <p:spPr>
          <a:xfrm>
            <a:off x="838200" y="3190875"/>
            <a:ext cx="5796580" cy="2986087"/>
          </a:xfrm>
        </p:spPr>
        <p:txBody>
          <a:bodyPr vert="horz" lIns="91440" tIns="45720" rIns="91440" bIns="45720" rtlCol="0">
            <a:normAutofit/>
          </a:bodyPr>
          <a:lstStyle/>
          <a:p>
            <a:pPr indent="-228600">
              <a:buFont typeface="Wingdings" panose="05000000000000000000" pitchFamily="2" charset="2"/>
              <a:buChar char="§"/>
            </a:pPr>
            <a:r>
              <a:rPr lang="en-US" dirty="0">
                <a:solidFill>
                  <a:schemeClr val="bg1"/>
                </a:solidFill>
              </a:rPr>
              <a:t>Topic one: Home</a:t>
            </a:r>
          </a:p>
          <a:p>
            <a:pPr indent="-228600">
              <a:buFont typeface="Wingdings" panose="05000000000000000000" pitchFamily="2" charset="2"/>
              <a:buChar char="§"/>
            </a:pPr>
            <a:r>
              <a:rPr lang="en-US" dirty="0">
                <a:solidFill>
                  <a:schemeClr val="bg1"/>
                </a:solidFill>
              </a:rPr>
              <a:t>Topic two:  About</a:t>
            </a:r>
          </a:p>
          <a:p>
            <a:pPr indent="-228600">
              <a:buFont typeface="Wingdings" panose="05000000000000000000" pitchFamily="2" charset="2"/>
              <a:buChar char="§"/>
            </a:pPr>
            <a:r>
              <a:rPr lang="en-US" dirty="0">
                <a:solidFill>
                  <a:schemeClr val="bg1"/>
                </a:solidFill>
              </a:rPr>
              <a:t>Topic three: Blog</a:t>
            </a:r>
          </a:p>
          <a:p>
            <a:pPr indent="-228600">
              <a:buFont typeface="Wingdings" panose="05000000000000000000" pitchFamily="2" charset="2"/>
              <a:buChar char="§"/>
            </a:pPr>
            <a:r>
              <a:rPr lang="en-US" dirty="0">
                <a:solidFill>
                  <a:schemeClr val="bg1"/>
                </a:solidFill>
              </a:rPr>
              <a:t>Topic four: Service/Contact</a:t>
            </a:r>
          </a:p>
          <a:p>
            <a:pPr indent="-228600">
              <a:buFont typeface="Wingdings" panose="05000000000000000000" pitchFamily="2" charset="2"/>
              <a:buChar char="§"/>
            </a:pPr>
            <a:r>
              <a:rPr lang="en-US" dirty="0">
                <a:solidFill>
                  <a:schemeClr val="bg1"/>
                </a:solidFill>
              </a:rPr>
              <a:t>Topic five: Shopping Cart</a:t>
            </a:r>
          </a:p>
        </p:txBody>
      </p:sp>
      <p:sp>
        <p:nvSpPr>
          <p:cNvPr id="51" name="Rectangle 50">
            <a:extLst>
              <a:ext uri="{FF2B5EF4-FFF2-40B4-BE49-F238E27FC236}">
                <a16:creationId xmlns:a16="http://schemas.microsoft.com/office/drawing/2014/main" id="{2EDB7FB2-4012-481D-B3D1-7301CCF6E4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84982" y="-1328"/>
            <a:ext cx="4407017" cy="6858000"/>
          </a:xfrm>
          <a:prstGeom prst="rect">
            <a:avLst/>
          </a:prstGeom>
          <a:gradFill flip="none" rotWithShape="1">
            <a:gsLst>
              <a:gs pos="0">
                <a:schemeClr val="accent2"/>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Placeholder 19" descr="Close-up of a person's hands&#10;&#10;Description automatically generated with low confidence">
            <a:extLst>
              <a:ext uri="{FF2B5EF4-FFF2-40B4-BE49-F238E27FC236}">
                <a16:creationId xmlns:a16="http://schemas.microsoft.com/office/drawing/2014/main" id="{E58FB0E2-752A-4543-9544-6FC2BC76A69E}"/>
              </a:ext>
            </a:extLst>
          </p:cNvPr>
          <p:cNvPicPr>
            <a:picLocks noGrp="1" noChangeAspect="1"/>
          </p:cNvPicPr>
          <p:nvPr>
            <p:ph type="pic" sz="quarter" idx="14"/>
          </p:nvPr>
        </p:nvPicPr>
        <p:blipFill rotWithShape="1">
          <a:blip r:embed="rId2">
            <a:alphaModFix amt="60000"/>
          </a:blip>
          <a:srcRect t="12424" r="4" b="4"/>
          <a:stretch/>
        </p:blipFill>
        <p:spPr>
          <a:xfrm>
            <a:off x="7784982" y="-1328"/>
            <a:ext cx="4407017" cy="2286738"/>
          </a:xfrm>
          <a:prstGeom prst="rect">
            <a:avLst/>
          </a:prstGeom>
        </p:spPr>
      </p:pic>
      <p:pic>
        <p:nvPicPr>
          <p:cNvPr id="10" name="Picture Placeholder 9" descr="A close up of a hand with painted fingernails&#10;&#10;Description automatically generated with low confidence">
            <a:extLst>
              <a:ext uri="{FF2B5EF4-FFF2-40B4-BE49-F238E27FC236}">
                <a16:creationId xmlns:a16="http://schemas.microsoft.com/office/drawing/2014/main" id="{C6E9D61B-5B72-4E36-8158-327755A67714}"/>
              </a:ext>
            </a:extLst>
          </p:cNvPr>
          <p:cNvPicPr>
            <a:picLocks noGrp="1" noChangeAspect="1"/>
          </p:cNvPicPr>
          <p:nvPr>
            <p:ph type="pic" sz="quarter" idx="13"/>
          </p:nvPr>
        </p:nvPicPr>
        <p:blipFill rotWithShape="1">
          <a:blip r:embed="rId3">
            <a:alphaModFix amt="60000"/>
          </a:blip>
          <a:srcRect r="8" b="3399"/>
          <a:stretch/>
        </p:blipFill>
        <p:spPr>
          <a:xfrm>
            <a:off x="9978851" y="2282533"/>
            <a:ext cx="2213148" cy="2286738"/>
          </a:xfrm>
          <a:prstGeom prst="rect">
            <a:avLst/>
          </a:prstGeom>
        </p:spPr>
      </p:pic>
      <p:pic>
        <p:nvPicPr>
          <p:cNvPr id="26" name="Picture Placeholder 25" descr="A picture containing person, clothing, person, hairpiece&#10;&#10;Description automatically generated">
            <a:extLst>
              <a:ext uri="{FF2B5EF4-FFF2-40B4-BE49-F238E27FC236}">
                <a16:creationId xmlns:a16="http://schemas.microsoft.com/office/drawing/2014/main" id="{5E059FE7-1F67-452D-AF2E-E618C091C5E3}"/>
              </a:ext>
            </a:extLst>
          </p:cNvPr>
          <p:cNvPicPr>
            <a:picLocks noGrp="1" noChangeAspect="1"/>
          </p:cNvPicPr>
          <p:nvPr>
            <p:ph type="pic" sz="quarter" idx="15"/>
          </p:nvPr>
        </p:nvPicPr>
        <p:blipFill rotWithShape="1">
          <a:blip r:embed="rId4">
            <a:alphaModFix amt="60000"/>
          </a:blip>
          <a:srcRect l="11244" r="13988" b="-6"/>
          <a:stretch/>
        </p:blipFill>
        <p:spPr>
          <a:xfrm>
            <a:off x="7784982" y="2282533"/>
            <a:ext cx="2213148" cy="2286738"/>
          </a:xfrm>
          <a:prstGeom prst="rect">
            <a:avLst/>
          </a:prstGeom>
        </p:spPr>
      </p:pic>
      <p:sp>
        <p:nvSpPr>
          <p:cNvPr id="16" name="Date Placeholder 15">
            <a:extLst>
              <a:ext uri="{FF2B5EF4-FFF2-40B4-BE49-F238E27FC236}">
                <a16:creationId xmlns:a16="http://schemas.microsoft.com/office/drawing/2014/main" id="{7FFBE36B-5CC8-44EE-801B-6159157B5328}"/>
              </a:ext>
            </a:extLst>
          </p:cNvPr>
          <p:cNvSpPr>
            <a:spLocks noGrp="1"/>
          </p:cNvSpPr>
          <p:nvPr>
            <p:ph type="dt" sz="half" idx="10"/>
          </p:nvPr>
        </p:nvSpPr>
        <p:spPr>
          <a:xfrm>
            <a:off x="838200" y="6429375"/>
            <a:ext cx="2743200" cy="365125"/>
          </a:xfrm>
        </p:spPr>
        <p:txBody>
          <a:bodyPr vert="horz" lIns="91440" tIns="45720" rIns="91440" bIns="45720" rtlCol="0" anchor="ctr">
            <a:normAutofit/>
          </a:bodyPr>
          <a:lstStyle/>
          <a:p>
            <a:pPr>
              <a:spcAft>
                <a:spcPts val="600"/>
              </a:spcAft>
            </a:pPr>
            <a:r>
              <a:rPr lang="en-US"/>
              <a:t>3/1/20XX</a:t>
            </a:r>
          </a:p>
        </p:txBody>
      </p:sp>
      <p:sp>
        <p:nvSpPr>
          <p:cNvPr id="17" name="Footer Placeholder 16">
            <a:extLst>
              <a:ext uri="{FF2B5EF4-FFF2-40B4-BE49-F238E27FC236}">
                <a16:creationId xmlns:a16="http://schemas.microsoft.com/office/drawing/2014/main" id="{FF014D18-B223-4ED4-BCCA-1E4C38285697}"/>
              </a:ext>
            </a:extLst>
          </p:cNvPr>
          <p:cNvSpPr>
            <a:spLocks noGrp="1"/>
          </p:cNvSpPr>
          <p:nvPr>
            <p:ph type="ftr" sz="quarter" idx="11"/>
          </p:nvPr>
        </p:nvSpPr>
        <p:spPr>
          <a:xfrm>
            <a:off x="3571067" y="6429375"/>
            <a:ext cx="4114800" cy="365125"/>
          </a:xfrm>
        </p:spPr>
        <p:txBody>
          <a:bodyPr vert="horz" lIns="91440" tIns="45720" rIns="91440" bIns="45720" rtlCol="0" anchor="ctr">
            <a:normAutofit/>
          </a:bodyPr>
          <a:lstStyle/>
          <a:p>
            <a:pPr algn="l">
              <a:spcAft>
                <a:spcPts val="600"/>
              </a:spcAft>
            </a:pPr>
            <a:r>
              <a:rPr lang="en-US" kern="1200" cap="all" spc="150" baseline="0">
                <a:solidFill>
                  <a:srgbClr val="FFFFFF"/>
                </a:solidFill>
                <a:latin typeface="+mn-lt"/>
                <a:ea typeface="+mn-ea"/>
                <a:cs typeface="+mn-cs"/>
              </a:rPr>
              <a:t>SAMPLE FOOTER TEXT</a:t>
            </a:r>
          </a:p>
        </p:txBody>
      </p:sp>
      <p:pic>
        <p:nvPicPr>
          <p:cNvPr id="32" name="Picture Placeholder 31" descr="A person with curly hair&#10;&#10;Description automatically generated with medium confidence">
            <a:extLst>
              <a:ext uri="{FF2B5EF4-FFF2-40B4-BE49-F238E27FC236}">
                <a16:creationId xmlns:a16="http://schemas.microsoft.com/office/drawing/2014/main" id="{0D100519-68D0-4B57-8D14-0BAF0E022BB4}"/>
              </a:ext>
            </a:extLst>
          </p:cNvPr>
          <p:cNvPicPr>
            <a:picLocks noGrp="1" noChangeAspect="1"/>
          </p:cNvPicPr>
          <p:nvPr>
            <p:ph type="pic" sz="quarter" idx="16"/>
          </p:nvPr>
        </p:nvPicPr>
        <p:blipFill rotWithShape="1">
          <a:blip r:embed="rId5">
            <a:alphaModFix amt="60000"/>
          </a:blip>
          <a:srcRect r="4" b="6791"/>
          <a:stretch/>
        </p:blipFill>
        <p:spPr>
          <a:xfrm>
            <a:off x="7784982" y="4571262"/>
            <a:ext cx="4407017" cy="2279879"/>
          </a:xfrm>
          <a:prstGeom prst="rect">
            <a:avLst/>
          </a:prstGeom>
        </p:spPr>
      </p:pic>
      <p:sp>
        <p:nvSpPr>
          <p:cNvPr id="18" name="Slide Number Placeholder 17">
            <a:extLst>
              <a:ext uri="{FF2B5EF4-FFF2-40B4-BE49-F238E27FC236}">
                <a16:creationId xmlns:a16="http://schemas.microsoft.com/office/drawing/2014/main" id="{41898C30-E58E-4EC9-8A27-DF1822A9863B}"/>
              </a:ext>
            </a:extLst>
          </p:cNvPr>
          <p:cNvSpPr>
            <a:spLocks noGrp="1"/>
          </p:cNvSpPr>
          <p:nvPr>
            <p:ph type="sldNum" sz="quarter" idx="12"/>
          </p:nvPr>
        </p:nvSpPr>
        <p:spPr>
          <a:xfrm>
            <a:off x="8610600" y="6429375"/>
            <a:ext cx="2743200" cy="365125"/>
          </a:xfrm>
        </p:spPr>
        <p:txBody>
          <a:bodyPr vert="horz" lIns="91440" tIns="45720" rIns="91440" bIns="45720" rtlCol="0" anchor="ctr">
            <a:normAutofit/>
          </a:bodyPr>
          <a:lstStyle/>
          <a:p>
            <a:pPr>
              <a:spcAft>
                <a:spcPts val="600"/>
              </a:spcAft>
            </a:pPr>
            <a:fld id="{28844951-7827-47D4-8276-7DDE1FA7D85A}" type="slidenum">
              <a:rPr lang="en-US" smtClean="0"/>
              <a:pPr>
                <a:spcAft>
                  <a:spcPts val="600"/>
                </a:spcAft>
              </a:pPr>
              <a:t>2</a:t>
            </a:fld>
            <a:endParaRPr lang="en-US"/>
          </a:p>
        </p:txBody>
      </p:sp>
    </p:spTree>
    <p:extLst>
      <p:ext uri="{BB962C8B-B14F-4D97-AF65-F5344CB8AC3E}">
        <p14:creationId xmlns:p14="http://schemas.microsoft.com/office/powerpoint/2010/main" val="226234677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7" name="Frame 186">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9" name="Rectangle 188">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B49352-2AB0-4ADD-96B9-AB0FAECB557C}"/>
              </a:ext>
            </a:extLst>
          </p:cNvPr>
          <p:cNvSpPr>
            <a:spLocks noGrp="1"/>
          </p:cNvSpPr>
          <p:nvPr>
            <p:ph type="title"/>
          </p:nvPr>
        </p:nvSpPr>
        <p:spPr>
          <a:xfrm>
            <a:off x="838201" y="857251"/>
            <a:ext cx="5914937" cy="2076450"/>
          </a:xfrm>
        </p:spPr>
        <p:txBody>
          <a:bodyPr vert="horz" lIns="91440" tIns="45720" rIns="91440" bIns="45720" rtlCol="0" anchor="b">
            <a:normAutofit/>
          </a:bodyPr>
          <a:lstStyle/>
          <a:p>
            <a:r>
              <a:rPr lang="en-US" sz="4400">
                <a:gradFill flip="none" rotWithShape="1">
                  <a:gsLst>
                    <a:gs pos="0">
                      <a:schemeClr val="accent5">
                        <a:alpha val="70000"/>
                      </a:schemeClr>
                    </a:gs>
                    <a:gs pos="100000">
                      <a:schemeClr val="accent1">
                        <a:alpha val="70000"/>
                      </a:schemeClr>
                    </a:gs>
                  </a:gsLst>
                  <a:lin ang="0" scaled="1"/>
                  <a:tileRect/>
                </a:gradFill>
              </a:rPr>
              <a:t>Introduction</a:t>
            </a:r>
          </a:p>
        </p:txBody>
      </p:sp>
      <p:sp>
        <p:nvSpPr>
          <p:cNvPr id="3" name="Content Placeholder 2">
            <a:extLst>
              <a:ext uri="{FF2B5EF4-FFF2-40B4-BE49-F238E27FC236}">
                <a16:creationId xmlns:a16="http://schemas.microsoft.com/office/drawing/2014/main" id="{2F49AA98-AED4-4FAD-999C-98B64BB9DF71}"/>
              </a:ext>
            </a:extLst>
          </p:cNvPr>
          <p:cNvSpPr>
            <a:spLocks noGrp="1"/>
          </p:cNvSpPr>
          <p:nvPr>
            <p:ph idx="1"/>
          </p:nvPr>
        </p:nvSpPr>
        <p:spPr>
          <a:xfrm>
            <a:off x="838200" y="3190875"/>
            <a:ext cx="5914938" cy="2986087"/>
          </a:xfrm>
        </p:spPr>
        <p:txBody>
          <a:bodyPr vert="horz" lIns="91440" tIns="45720" rIns="91440" bIns="45720" rtlCol="0">
            <a:normAutofit/>
          </a:bodyPr>
          <a:lstStyle/>
          <a:p>
            <a:pPr>
              <a:lnSpc>
                <a:spcPct val="110000"/>
              </a:lnSpc>
            </a:pPr>
            <a:r>
              <a:rPr lang="en-US" sz="1800" dirty="0">
                <a:solidFill>
                  <a:schemeClr val="tx2">
                    <a:alpha val="60000"/>
                  </a:schemeClr>
                </a:solidFill>
              </a:rPr>
              <a:t>Welcome to my final Capstone II project. I hope you enjoy my presentation and find my final website very useful and exciting! I’ll be demonstrating how my website works, while navigating you through every area. </a:t>
            </a:r>
          </a:p>
        </p:txBody>
      </p:sp>
      <p:pic>
        <p:nvPicPr>
          <p:cNvPr id="14" name="Picture Placeholder 13" descr="A person posing for a picture&#10;&#10;Description automatically generated with medium confidence">
            <a:extLst>
              <a:ext uri="{FF2B5EF4-FFF2-40B4-BE49-F238E27FC236}">
                <a16:creationId xmlns:a16="http://schemas.microsoft.com/office/drawing/2014/main" id="{39CFA71B-287D-4021-94F2-DE4AC797C90A}"/>
              </a:ext>
            </a:extLst>
          </p:cNvPr>
          <p:cNvPicPr>
            <a:picLocks noGrp="1" noChangeAspect="1"/>
          </p:cNvPicPr>
          <p:nvPr>
            <p:ph type="pic" sz="quarter" idx="13"/>
          </p:nvPr>
        </p:nvPicPr>
        <p:blipFill rotWithShape="1">
          <a:blip r:embed="rId2">
            <a:alphaModFix amt="80000"/>
          </a:blip>
          <a:srcRect t="9555" r="-1" b="39554"/>
          <a:stretch/>
        </p:blipFill>
        <p:spPr>
          <a:xfrm>
            <a:off x="7236476" y="1"/>
            <a:ext cx="4952475" cy="3428999"/>
          </a:xfrm>
          <a:prstGeom prst="rect">
            <a:avLst/>
          </a:prstGeom>
          <a:ln>
            <a:noFill/>
          </a:ln>
          <a:effectLst>
            <a:outerShdw blurRad="292100" dist="139700" dir="2700000" algn="tl" rotWithShape="0">
              <a:srgbClr val="333333">
                <a:alpha val="65000"/>
              </a:srgbClr>
            </a:outerShdw>
          </a:effectLst>
        </p:spPr>
      </p:pic>
      <p:sp>
        <p:nvSpPr>
          <p:cNvPr id="81" name="Date Placeholder 80">
            <a:extLst>
              <a:ext uri="{FF2B5EF4-FFF2-40B4-BE49-F238E27FC236}">
                <a16:creationId xmlns:a16="http://schemas.microsoft.com/office/drawing/2014/main" id="{82960077-7DAA-4543-8719-74137BCBB759}"/>
              </a:ext>
            </a:extLst>
          </p:cNvPr>
          <p:cNvSpPr>
            <a:spLocks noGrp="1"/>
          </p:cNvSpPr>
          <p:nvPr>
            <p:ph type="dt" sz="half" idx="10"/>
          </p:nvPr>
        </p:nvSpPr>
        <p:spPr>
          <a:xfrm>
            <a:off x="838200" y="6429375"/>
            <a:ext cx="2646725" cy="365125"/>
          </a:xfrm>
        </p:spPr>
        <p:txBody>
          <a:bodyPr vert="horz" lIns="91440" tIns="45720" rIns="91440" bIns="45720" rtlCol="0" anchor="ctr">
            <a:normAutofit/>
          </a:bodyPr>
          <a:lstStyle/>
          <a:p>
            <a:pPr>
              <a:spcAft>
                <a:spcPts val="600"/>
              </a:spcAft>
            </a:pPr>
            <a:r>
              <a:rPr lang="en-US"/>
              <a:t>3/1/20XX</a:t>
            </a:r>
          </a:p>
        </p:txBody>
      </p:sp>
      <p:sp>
        <p:nvSpPr>
          <p:cNvPr id="82" name="Footer Placeholder 81">
            <a:extLst>
              <a:ext uri="{FF2B5EF4-FFF2-40B4-BE49-F238E27FC236}">
                <a16:creationId xmlns:a16="http://schemas.microsoft.com/office/drawing/2014/main" id="{503949B9-68A2-4ABE-91ED-37C05B246C8B}"/>
              </a:ext>
            </a:extLst>
          </p:cNvPr>
          <p:cNvSpPr>
            <a:spLocks noGrp="1"/>
          </p:cNvSpPr>
          <p:nvPr>
            <p:ph type="ftr" sz="quarter" idx="11"/>
          </p:nvPr>
        </p:nvSpPr>
        <p:spPr>
          <a:xfrm>
            <a:off x="3484926" y="6429375"/>
            <a:ext cx="3654105" cy="365125"/>
          </a:xfrm>
        </p:spPr>
        <p:txBody>
          <a:bodyPr vert="horz" lIns="91440" tIns="45720" rIns="91440" bIns="45720" rtlCol="0" anchor="ctr">
            <a:normAutofit/>
          </a:bodyPr>
          <a:lstStyle/>
          <a:p>
            <a:pPr>
              <a:spcAft>
                <a:spcPts val="600"/>
              </a:spcAft>
            </a:pPr>
            <a:r>
              <a:rPr lang="en-US" kern="1200" cap="all" spc="150" baseline="0">
                <a:latin typeface="+mn-lt"/>
                <a:ea typeface="+mn-ea"/>
                <a:cs typeface="+mn-cs"/>
              </a:rPr>
              <a:t>SAMPLE FOOTER TEXT</a:t>
            </a:r>
          </a:p>
        </p:txBody>
      </p:sp>
      <p:pic>
        <p:nvPicPr>
          <p:cNvPr id="7" name="Picture Placeholder 6" descr="A person posing for a picture&#10;&#10;Description automatically generated with medium confidence">
            <a:extLst>
              <a:ext uri="{FF2B5EF4-FFF2-40B4-BE49-F238E27FC236}">
                <a16:creationId xmlns:a16="http://schemas.microsoft.com/office/drawing/2014/main" id="{106CDE35-6301-40BF-A8C4-543A2ED7D1C8}"/>
              </a:ext>
            </a:extLst>
          </p:cNvPr>
          <p:cNvPicPr>
            <a:picLocks noGrp="1" noChangeAspect="1"/>
          </p:cNvPicPr>
          <p:nvPr>
            <p:ph type="pic" sz="quarter" idx="15"/>
          </p:nvPr>
        </p:nvPicPr>
        <p:blipFill rotWithShape="1">
          <a:blip r:embed="rId3">
            <a:alphaModFix amt="80000"/>
          </a:blip>
          <a:srcRect r="-2" b="22638"/>
          <a:stretch/>
        </p:blipFill>
        <p:spPr>
          <a:xfrm>
            <a:off x="7236475" y="3429000"/>
            <a:ext cx="4952475" cy="3428999"/>
          </a:xfrm>
          <a:prstGeom prst="rect">
            <a:avLst/>
          </a:prstGeom>
          <a:ln>
            <a:noFill/>
          </a:ln>
          <a:effectLst>
            <a:outerShdw blurRad="292100" dist="139700" dir="2700000" algn="tl" rotWithShape="0">
              <a:srgbClr val="333333">
                <a:alpha val="65000"/>
              </a:srgbClr>
            </a:outerShdw>
          </a:effectLst>
        </p:spPr>
      </p:pic>
      <p:sp>
        <p:nvSpPr>
          <p:cNvPr id="18" name="Slide Number Placeholder 17">
            <a:extLst>
              <a:ext uri="{FF2B5EF4-FFF2-40B4-BE49-F238E27FC236}">
                <a16:creationId xmlns:a16="http://schemas.microsoft.com/office/drawing/2014/main" id="{7CCCE07D-3B17-42EC-AE9C-222D13143DF6}"/>
              </a:ext>
            </a:extLst>
          </p:cNvPr>
          <p:cNvSpPr>
            <a:spLocks noGrp="1"/>
          </p:cNvSpPr>
          <p:nvPr>
            <p:ph type="sldNum" sz="quarter" idx="12"/>
          </p:nvPr>
        </p:nvSpPr>
        <p:spPr>
          <a:xfrm>
            <a:off x="8610600" y="6429375"/>
            <a:ext cx="2743200" cy="365125"/>
          </a:xfrm>
        </p:spPr>
        <p:txBody>
          <a:bodyPr vert="horz" lIns="91440" tIns="45720" rIns="91440" bIns="45720" rtlCol="0" anchor="ctr">
            <a:normAutofit/>
          </a:bodyPr>
          <a:lstStyle/>
          <a:p>
            <a:pPr>
              <a:spcAft>
                <a:spcPts val="600"/>
              </a:spcAft>
            </a:pPr>
            <a:fld id="{28844951-7827-47D4-8276-7DDE1FA7D85A}" type="slidenum">
              <a:rPr lang="en-US" smtClean="0"/>
              <a:pPr>
                <a:spcAft>
                  <a:spcPts val="600"/>
                </a:spcAft>
              </a:pPr>
              <a:t>3</a:t>
            </a:fld>
            <a:endParaRPr lang="en-US"/>
          </a:p>
        </p:txBody>
      </p:sp>
    </p:spTree>
    <p:extLst>
      <p:ext uri="{BB962C8B-B14F-4D97-AF65-F5344CB8AC3E}">
        <p14:creationId xmlns:p14="http://schemas.microsoft.com/office/powerpoint/2010/main" val="159034286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ame 23">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pic>
        <p:nvPicPr>
          <p:cNvPr id="14" name="Content Placeholder 13" descr="A person posing for a picture&#10;&#10;Description automatically generated with medium confidence">
            <a:extLst>
              <a:ext uri="{FF2B5EF4-FFF2-40B4-BE49-F238E27FC236}">
                <a16:creationId xmlns:a16="http://schemas.microsoft.com/office/drawing/2014/main" id="{B45CD774-CC2E-46A7-BA63-2AB19470E669}"/>
              </a:ext>
            </a:extLst>
          </p:cNvPr>
          <p:cNvPicPr>
            <a:picLocks noGrp="1" noChangeAspect="1"/>
          </p:cNvPicPr>
          <p:nvPr>
            <p:ph idx="1"/>
          </p:nvPr>
        </p:nvPicPr>
        <p:blipFill rotWithShape="1">
          <a:blip r:embed="rId2"/>
          <a:srcRect t="373" b="32463"/>
          <a:stretch/>
        </p:blipFill>
        <p:spPr>
          <a:xfrm>
            <a:off x="20" y="10"/>
            <a:ext cx="12191980" cy="6857989"/>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28" name="Rectangle 27">
            <a:extLst>
              <a:ext uri="{FF2B5EF4-FFF2-40B4-BE49-F238E27FC236}">
                <a16:creationId xmlns:a16="http://schemas.microsoft.com/office/drawing/2014/main" id="{F1195305-FB27-4331-8243-C4D3338DC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ADA3CCFA-9D3B-44D7-8242-579B453172D2}"/>
              </a:ext>
            </a:extLst>
          </p:cNvPr>
          <p:cNvSpPr>
            <a:spLocks noGrp="1"/>
          </p:cNvSpPr>
          <p:nvPr>
            <p:ph type="dt" sz="half" idx="10"/>
          </p:nvPr>
        </p:nvSpPr>
        <p:spPr>
          <a:xfrm>
            <a:off x="838200" y="6429375"/>
            <a:ext cx="2743200" cy="365125"/>
          </a:xfrm>
        </p:spPr>
        <p:txBody>
          <a:bodyPr vert="horz" lIns="91440" tIns="45720" rIns="91440" bIns="45720" rtlCol="0" anchor="ctr">
            <a:normAutofit/>
          </a:bodyPr>
          <a:lstStyle/>
          <a:p>
            <a:pPr>
              <a:spcAft>
                <a:spcPts val="600"/>
              </a:spcAft>
            </a:pPr>
            <a:r>
              <a:rPr lang="en-US"/>
              <a:t>3/1/20XX</a:t>
            </a:r>
          </a:p>
        </p:txBody>
      </p:sp>
      <p:sp>
        <p:nvSpPr>
          <p:cNvPr id="6" name="Footer Placeholder 5">
            <a:extLst>
              <a:ext uri="{FF2B5EF4-FFF2-40B4-BE49-F238E27FC236}">
                <a16:creationId xmlns:a16="http://schemas.microsoft.com/office/drawing/2014/main" id="{1011E6AD-E6EE-4A80-8931-5E7F66D2AEC7}"/>
              </a:ext>
            </a:extLst>
          </p:cNvPr>
          <p:cNvSpPr>
            <a:spLocks noGrp="1"/>
          </p:cNvSpPr>
          <p:nvPr>
            <p:ph type="ftr" sz="quarter" idx="11"/>
          </p:nvPr>
        </p:nvSpPr>
        <p:spPr>
          <a:xfrm>
            <a:off x="4041648" y="6429375"/>
            <a:ext cx="4114800" cy="365125"/>
          </a:xfrm>
        </p:spPr>
        <p:txBody>
          <a:bodyPr vert="horz" lIns="91440" tIns="45720" rIns="91440" bIns="45720" rtlCol="0" anchor="ctr">
            <a:normAutofit/>
          </a:bodyPr>
          <a:lstStyle/>
          <a:p>
            <a:pPr>
              <a:spcAft>
                <a:spcPts val="600"/>
              </a:spcAft>
            </a:pPr>
            <a:r>
              <a:rPr lang="en-US" kern="1200" cap="all" spc="150" baseline="0">
                <a:latin typeface="+mn-lt"/>
                <a:ea typeface="+mn-ea"/>
                <a:cs typeface="+mn-cs"/>
              </a:rPr>
              <a:t>SAMPLE FOOTER TEXT</a:t>
            </a:r>
          </a:p>
        </p:txBody>
      </p:sp>
      <p:sp>
        <p:nvSpPr>
          <p:cNvPr id="16" name="TextBox 15">
            <a:extLst>
              <a:ext uri="{FF2B5EF4-FFF2-40B4-BE49-F238E27FC236}">
                <a16:creationId xmlns:a16="http://schemas.microsoft.com/office/drawing/2014/main" id="{95D76DF5-85C9-4895-B1AC-9DA6F6FDBC3F}"/>
              </a:ext>
            </a:extLst>
          </p:cNvPr>
          <p:cNvSpPr txBox="1"/>
          <p:nvPr/>
        </p:nvSpPr>
        <p:spPr>
          <a:xfrm>
            <a:off x="526472" y="1460367"/>
            <a:ext cx="2041236" cy="3046988"/>
          </a:xfrm>
          <a:prstGeom prst="rect">
            <a:avLst/>
          </a:prstGeom>
          <a:noFill/>
        </p:spPr>
        <p:txBody>
          <a:bodyPr wrap="square" rtlCol="0">
            <a:prstTxWarp prst="textPlain">
              <a:avLst/>
            </a:prstTxWarp>
            <a:spAutoFit/>
            <a:scene3d>
              <a:camera prst="orthographicFront"/>
              <a:lightRig rig="threePt" dir="t"/>
            </a:scene3d>
            <a:sp3d extrusionH="57150">
              <a:bevelT w="38100" h="38100" prst="relaxedInset"/>
            </a:sp3d>
          </a:bodyPr>
          <a:lstStyle/>
          <a:p>
            <a:r>
              <a:rPr lang="en-US" sz="3200" dirty="0">
                <a:ln w="0"/>
                <a:solidFill>
                  <a:schemeClr val="accent1"/>
                </a:solidFill>
                <a:effectLst>
                  <a:outerShdw blurRad="38100" dist="25400" dir="5400000" algn="ctr" rotWithShape="0">
                    <a:srgbClr val="6E747A">
                      <a:alpha val="43000"/>
                    </a:srgbClr>
                  </a:outerShdw>
                </a:effectLst>
                <a:latin typeface="Abadi Extra Light" panose="020B0604020202020204" pitchFamily="34" charset="0"/>
              </a:rPr>
              <a:t>Home</a:t>
            </a:r>
            <a:endParaRPr lang="en-US" sz="3200" dirty="0">
              <a:solidFill>
                <a:schemeClr val="bg1"/>
              </a:solidFill>
              <a:latin typeface="Abadi Extra Light" panose="020B0604020202020204" pitchFamily="34" charset="0"/>
            </a:endParaRPr>
          </a:p>
          <a:p>
            <a:r>
              <a:rPr lang="en-US" sz="3200" dirty="0">
                <a:ln w="0"/>
                <a:solidFill>
                  <a:schemeClr val="accent1"/>
                </a:solidFill>
                <a:effectLst>
                  <a:outerShdw blurRad="38100" dist="25400" dir="5400000" algn="ctr" rotWithShape="0">
                    <a:srgbClr val="6E747A">
                      <a:alpha val="43000"/>
                    </a:srgbClr>
                  </a:outerShdw>
                </a:effectLst>
                <a:latin typeface="Abadi Extra Light" panose="020B0604020202020204" pitchFamily="34" charset="0"/>
              </a:rPr>
              <a:t>About</a:t>
            </a:r>
            <a:r>
              <a:rPr lang="en-US" sz="3200" dirty="0">
                <a:solidFill>
                  <a:schemeClr val="bg1"/>
                </a:solidFill>
                <a:latin typeface="Abadi Extra Light" panose="020B0604020202020204" pitchFamily="34" charset="0"/>
              </a:rPr>
              <a:t> </a:t>
            </a:r>
          </a:p>
          <a:p>
            <a:r>
              <a:rPr lang="en-US" sz="3200" dirty="0">
                <a:ln w="0"/>
                <a:solidFill>
                  <a:schemeClr val="accent1"/>
                </a:solidFill>
                <a:effectLst>
                  <a:outerShdw blurRad="38100" dist="25400" dir="5400000" algn="ctr" rotWithShape="0">
                    <a:srgbClr val="6E747A">
                      <a:alpha val="43000"/>
                    </a:srgbClr>
                  </a:outerShdw>
                </a:effectLst>
                <a:latin typeface="Abadi Extra Light" panose="020B0604020202020204" pitchFamily="34" charset="0"/>
              </a:rPr>
              <a:t>Blog/Staff</a:t>
            </a:r>
            <a:endParaRPr lang="en-US" sz="3200" dirty="0">
              <a:solidFill>
                <a:schemeClr val="bg1"/>
              </a:solidFill>
              <a:latin typeface="Abadi Extra Light" panose="020B0604020202020204" pitchFamily="34" charset="0"/>
            </a:endParaRPr>
          </a:p>
          <a:p>
            <a:r>
              <a:rPr lang="en-US" sz="3200" dirty="0">
                <a:ln w="0"/>
                <a:solidFill>
                  <a:schemeClr val="accent1"/>
                </a:solidFill>
                <a:effectLst>
                  <a:outerShdw blurRad="38100" dist="25400" dir="5400000" algn="ctr" rotWithShape="0">
                    <a:srgbClr val="6E747A">
                      <a:alpha val="43000"/>
                    </a:srgbClr>
                  </a:outerShdw>
                </a:effectLst>
                <a:latin typeface="Abadi Extra Light" panose="020B0604020202020204" pitchFamily="34" charset="0"/>
              </a:rPr>
              <a:t>Services</a:t>
            </a:r>
            <a:endParaRPr lang="en-US" sz="3200" dirty="0">
              <a:solidFill>
                <a:schemeClr val="bg1"/>
              </a:solidFill>
              <a:latin typeface="Abadi Extra Light" panose="020B0604020202020204" pitchFamily="34" charset="0"/>
            </a:endParaRPr>
          </a:p>
          <a:p>
            <a:r>
              <a:rPr lang="en-US" sz="3200" dirty="0">
                <a:ln w="0"/>
                <a:solidFill>
                  <a:schemeClr val="accent1"/>
                </a:solidFill>
                <a:effectLst>
                  <a:outerShdw blurRad="38100" dist="25400" dir="5400000" algn="ctr" rotWithShape="0">
                    <a:srgbClr val="6E747A">
                      <a:alpha val="43000"/>
                    </a:srgbClr>
                  </a:outerShdw>
                </a:effectLst>
                <a:latin typeface="Abadi Extra Light" panose="020B0604020202020204" pitchFamily="34" charset="0"/>
              </a:rPr>
              <a:t>Contact</a:t>
            </a:r>
            <a:r>
              <a:rPr lang="en-US" sz="3200" dirty="0">
                <a:solidFill>
                  <a:schemeClr val="bg1"/>
                </a:solidFill>
                <a:latin typeface="Abadi Extra Light" panose="020B0604020202020204" pitchFamily="34" charset="0"/>
              </a:rPr>
              <a:t> </a:t>
            </a:r>
          </a:p>
          <a:p>
            <a:r>
              <a:rPr lang="en-US" sz="3200" dirty="0">
                <a:ln w="0"/>
                <a:solidFill>
                  <a:schemeClr val="accent1"/>
                </a:solidFill>
                <a:effectLst>
                  <a:outerShdw blurRad="38100" dist="25400" dir="5400000" algn="ctr" rotWithShape="0">
                    <a:srgbClr val="6E747A">
                      <a:alpha val="43000"/>
                    </a:srgbClr>
                  </a:outerShdw>
                </a:effectLst>
                <a:latin typeface="Abadi Extra Light" panose="020B0604020202020204" pitchFamily="34" charset="0"/>
              </a:rPr>
              <a:t>Shop</a:t>
            </a:r>
            <a:endParaRPr lang="en-US" sz="3200" dirty="0">
              <a:solidFill>
                <a:schemeClr val="bg1"/>
              </a:solidFill>
              <a:latin typeface="Abadi Extra Light" panose="020B0604020202020204" pitchFamily="34" charset="0"/>
            </a:endParaRPr>
          </a:p>
        </p:txBody>
      </p:sp>
      <p:sp>
        <p:nvSpPr>
          <p:cNvPr id="7" name="Slide Number Placeholder 6">
            <a:extLst>
              <a:ext uri="{FF2B5EF4-FFF2-40B4-BE49-F238E27FC236}">
                <a16:creationId xmlns:a16="http://schemas.microsoft.com/office/drawing/2014/main" id="{E7BA18D9-DF9D-45C8-A71D-661F2BD20474}"/>
              </a:ext>
            </a:extLst>
          </p:cNvPr>
          <p:cNvSpPr>
            <a:spLocks noGrp="1"/>
          </p:cNvSpPr>
          <p:nvPr>
            <p:ph type="sldNum" sz="quarter" idx="12"/>
          </p:nvPr>
        </p:nvSpPr>
        <p:spPr>
          <a:xfrm>
            <a:off x="8610600" y="6429375"/>
            <a:ext cx="2743200" cy="365125"/>
          </a:xfrm>
        </p:spPr>
        <p:txBody>
          <a:bodyPr vert="horz" lIns="91440" tIns="45720" rIns="91440" bIns="45720" rtlCol="0" anchor="ctr">
            <a:normAutofit/>
          </a:bodyPr>
          <a:lstStyle/>
          <a:p>
            <a:pPr>
              <a:spcAft>
                <a:spcPts val="600"/>
              </a:spcAft>
            </a:pPr>
            <a:fld id="{28844951-7827-47D4-8276-7DDE1FA7D85A}" type="slidenum">
              <a:rPr lang="en-US" smtClean="0"/>
              <a:pPr>
                <a:spcAft>
                  <a:spcPts val="600"/>
                </a:spcAft>
              </a:pPr>
              <a:t>4</a:t>
            </a:fld>
            <a:endParaRPr lang="en-US"/>
          </a:p>
        </p:txBody>
      </p:sp>
    </p:spTree>
    <p:extLst>
      <p:ext uri="{BB962C8B-B14F-4D97-AF65-F5344CB8AC3E}">
        <p14:creationId xmlns:p14="http://schemas.microsoft.com/office/powerpoint/2010/main" val="226219147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Frame 70">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Rectangle 72">
            <a:extLst>
              <a:ext uri="{FF2B5EF4-FFF2-40B4-BE49-F238E27FC236}">
                <a16:creationId xmlns:a16="http://schemas.microsoft.com/office/drawing/2014/main" id="{19B36E71-93BD-4984-AC9C-CC9FB9CC0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ame 74">
            <a:extLst>
              <a:ext uri="{FF2B5EF4-FFF2-40B4-BE49-F238E27FC236}">
                <a16:creationId xmlns:a16="http://schemas.microsoft.com/office/drawing/2014/main" id="{1566AC62-7AC7-4ED5-A03D-E28AC560E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F8E50F-247A-4628-90BB-62A60E39664C}"/>
              </a:ext>
            </a:extLst>
          </p:cNvPr>
          <p:cNvSpPr>
            <a:spLocks noGrp="1"/>
          </p:cNvSpPr>
          <p:nvPr>
            <p:ph type="ctrTitle"/>
          </p:nvPr>
        </p:nvSpPr>
        <p:spPr>
          <a:xfrm>
            <a:off x="838200" y="3893769"/>
            <a:ext cx="5992550" cy="2319306"/>
          </a:xfrm>
        </p:spPr>
        <p:txBody>
          <a:bodyPr vert="horz" lIns="91440" tIns="45720" rIns="91440" bIns="45720" rtlCol="0" anchor="t">
            <a:normAutofit/>
          </a:bodyPr>
          <a:lstStyle/>
          <a:p>
            <a:r>
              <a:rPr lang="en-US" sz="4400" dirty="0">
                <a:gradFill flip="none" rotWithShape="1">
                  <a:gsLst>
                    <a:gs pos="0">
                      <a:schemeClr val="accent5">
                        <a:alpha val="70000"/>
                      </a:schemeClr>
                    </a:gs>
                    <a:gs pos="100000">
                      <a:schemeClr val="accent1">
                        <a:alpha val="70000"/>
                      </a:schemeClr>
                    </a:gs>
                  </a:gsLst>
                  <a:lin ang="0" scaled="1"/>
                  <a:tileRect/>
                </a:gradFill>
              </a:rPr>
              <a:t>Home Page</a:t>
            </a:r>
            <a:br>
              <a:rPr lang="en-US" sz="4400" dirty="0">
                <a:gradFill flip="none" rotWithShape="1">
                  <a:gsLst>
                    <a:gs pos="0">
                      <a:schemeClr val="accent5">
                        <a:alpha val="70000"/>
                      </a:schemeClr>
                    </a:gs>
                    <a:gs pos="100000">
                      <a:schemeClr val="accent1">
                        <a:alpha val="70000"/>
                      </a:schemeClr>
                    </a:gs>
                  </a:gsLst>
                  <a:lin ang="0" scaled="1"/>
                  <a:tileRect/>
                </a:gradFill>
              </a:rPr>
            </a:br>
            <a:endParaRPr lang="en-US" sz="4400" dirty="0">
              <a:gradFill flip="none" rotWithShape="1">
                <a:gsLst>
                  <a:gs pos="0">
                    <a:schemeClr val="accent5">
                      <a:alpha val="70000"/>
                    </a:schemeClr>
                  </a:gs>
                  <a:gs pos="100000">
                    <a:schemeClr val="accent1">
                      <a:alpha val="70000"/>
                    </a:schemeClr>
                  </a:gs>
                </a:gsLst>
                <a:lin ang="0" scaled="1"/>
                <a:tileRect/>
              </a:gradFill>
            </a:endParaRPr>
          </a:p>
        </p:txBody>
      </p:sp>
      <p:pic>
        <p:nvPicPr>
          <p:cNvPr id="8" name="Picture Placeholder 7" descr="A person with long hair&#10;&#10;Description automatically generated with medium confidence">
            <a:extLst>
              <a:ext uri="{FF2B5EF4-FFF2-40B4-BE49-F238E27FC236}">
                <a16:creationId xmlns:a16="http://schemas.microsoft.com/office/drawing/2014/main" id="{B7B8F860-E12E-48F0-8C84-8326F030D66D}"/>
              </a:ext>
            </a:extLst>
          </p:cNvPr>
          <p:cNvPicPr>
            <a:picLocks noGrp="1" noChangeAspect="1"/>
          </p:cNvPicPr>
          <p:nvPr>
            <p:ph type="pic" sz="quarter" idx="13"/>
          </p:nvPr>
        </p:nvPicPr>
        <p:blipFill rotWithShape="1">
          <a:blip r:embed="rId2"/>
          <a:srcRect t="3563" r="1" b="29879"/>
          <a:stretch/>
        </p:blipFill>
        <p:spPr>
          <a:xfrm>
            <a:off x="490506" y="487252"/>
            <a:ext cx="11211919" cy="3190217"/>
          </a:xfrm>
          <a:prstGeom prst="rect">
            <a:avLst/>
          </a:prstGeom>
        </p:spPr>
      </p:pic>
      <p:sp>
        <p:nvSpPr>
          <p:cNvPr id="3" name="Subtitle 2">
            <a:extLst>
              <a:ext uri="{FF2B5EF4-FFF2-40B4-BE49-F238E27FC236}">
                <a16:creationId xmlns:a16="http://schemas.microsoft.com/office/drawing/2014/main" id="{DD2A8BE8-DC21-47DE-B6F3-7DC95B43C52E}"/>
              </a:ext>
            </a:extLst>
          </p:cNvPr>
          <p:cNvSpPr>
            <a:spLocks noGrp="1"/>
          </p:cNvSpPr>
          <p:nvPr>
            <p:ph type="body" sz="quarter" idx="15"/>
          </p:nvPr>
        </p:nvSpPr>
        <p:spPr>
          <a:xfrm>
            <a:off x="4457700" y="3893770"/>
            <a:ext cx="6896099" cy="2319306"/>
          </a:xfrm>
        </p:spPr>
        <p:txBody>
          <a:bodyPr vert="horz" lIns="91440" tIns="45720" rIns="91440" bIns="45720" rtlCol="0" anchor="t">
            <a:normAutofit/>
          </a:bodyPr>
          <a:lstStyle/>
          <a:p>
            <a:r>
              <a:rPr lang="en-US" sz="1800">
                <a:solidFill>
                  <a:schemeClr val="tx2">
                    <a:alpha val="60000"/>
                  </a:schemeClr>
                </a:solidFill>
              </a:rPr>
              <a:t>Welcome to my home page. My home page introduces the title of the website and the slogan. You’ll see a link to a YouTube video and different other links that’ll navigate you to other pages. </a:t>
            </a:r>
            <a:endParaRPr lang="en-US" sz="1800" dirty="0">
              <a:solidFill>
                <a:schemeClr val="tx2">
                  <a:alpha val="60000"/>
                </a:schemeClr>
              </a:solidFill>
            </a:endParaRPr>
          </a:p>
        </p:txBody>
      </p:sp>
    </p:spTree>
    <p:extLst>
      <p:ext uri="{BB962C8B-B14F-4D97-AF65-F5344CB8AC3E}">
        <p14:creationId xmlns:p14="http://schemas.microsoft.com/office/powerpoint/2010/main" val="2693196608"/>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Frame 56">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9" name="Rectangle 58">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pic>
        <p:nvPicPr>
          <p:cNvPr id="14" name="Content Placeholder 13" descr="A person with long hair&#10;&#10;Description automatically generated with low confidence">
            <a:extLst>
              <a:ext uri="{FF2B5EF4-FFF2-40B4-BE49-F238E27FC236}">
                <a16:creationId xmlns:a16="http://schemas.microsoft.com/office/drawing/2014/main" id="{1A56EAC4-07F5-40A8-BD3E-70B2FD5C141A}"/>
              </a:ext>
            </a:extLst>
          </p:cNvPr>
          <p:cNvPicPr>
            <a:picLocks noGrp="1" noChangeAspect="1"/>
          </p:cNvPicPr>
          <p:nvPr>
            <p:ph idx="1"/>
          </p:nvPr>
        </p:nvPicPr>
        <p:blipFill rotWithShape="1">
          <a:blip r:embed="rId2"/>
          <a:srcRect t="3768" b="31015"/>
          <a:stretch/>
        </p:blipFill>
        <p:spPr>
          <a:xfrm>
            <a:off x="20" y="10"/>
            <a:ext cx="12191980" cy="6857989"/>
          </a:xfrm>
          <a:prstGeom prst="rect">
            <a:avLst/>
          </a:prstGeom>
        </p:spPr>
      </p:pic>
      <p:sp>
        <p:nvSpPr>
          <p:cNvPr id="61" name="Rectangle 60">
            <a:extLst>
              <a:ext uri="{FF2B5EF4-FFF2-40B4-BE49-F238E27FC236}">
                <a16:creationId xmlns:a16="http://schemas.microsoft.com/office/drawing/2014/main" id="{F1195305-FB27-4331-8243-C4D3338DC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A43182-22EB-43CF-838B-D35955098B4F}"/>
              </a:ext>
            </a:extLst>
          </p:cNvPr>
          <p:cNvSpPr>
            <a:spLocks noGrp="1"/>
          </p:cNvSpPr>
          <p:nvPr>
            <p:ph type="title"/>
          </p:nvPr>
        </p:nvSpPr>
        <p:spPr>
          <a:xfrm>
            <a:off x="158719" y="3509050"/>
            <a:ext cx="4567990" cy="3184274"/>
          </a:xfrm>
        </p:spPr>
        <p:txBody>
          <a:bodyPr vert="horz" lIns="91440" tIns="45720" rIns="91440" bIns="45720" rtlCol="0" anchor="b">
            <a:normAutofit fontScale="90000"/>
          </a:bodyPr>
          <a:lstStyle/>
          <a:p>
            <a:br>
              <a:rPr lang="en-US" sz="1800" dirty="0">
                <a:solidFill>
                  <a:srgbClr val="FFFFFF"/>
                </a:solidFill>
              </a:rPr>
            </a:br>
            <a:br>
              <a:rPr lang="en-US" sz="1800" dirty="0">
                <a:solidFill>
                  <a:srgbClr val="FFFFFF"/>
                </a:solidFill>
              </a:rPr>
            </a:br>
            <a:br>
              <a:rPr lang="en-US" sz="1800" dirty="0">
                <a:solidFill>
                  <a:srgbClr val="FFFFFF"/>
                </a:solidFill>
              </a:rPr>
            </a:br>
            <a:r>
              <a:rPr lang="en-US" sz="5300" dirty="0">
                <a:solidFill>
                  <a:schemeClr val="bg1"/>
                </a:solidFill>
              </a:rPr>
              <a:t>About Us</a:t>
            </a:r>
            <a:br>
              <a:rPr lang="en-US" sz="1800" dirty="0">
                <a:solidFill>
                  <a:srgbClr val="FFFFFF"/>
                </a:solidFill>
              </a:rPr>
            </a:br>
            <a:br>
              <a:rPr lang="en-US" sz="1800" dirty="0">
                <a:solidFill>
                  <a:srgbClr val="FFFFFF"/>
                </a:solidFill>
              </a:rPr>
            </a:br>
            <a:r>
              <a:rPr lang="en-US" sz="1800" dirty="0">
                <a:solidFill>
                  <a:srgbClr val="FFFFFF"/>
                </a:solidFill>
              </a:rPr>
              <a:t>Give the viewers an insight about the</a:t>
            </a:r>
            <a:br>
              <a:rPr lang="en-US" sz="1800" dirty="0">
                <a:solidFill>
                  <a:srgbClr val="FFFFFF"/>
                </a:solidFill>
              </a:rPr>
            </a:br>
            <a:r>
              <a:rPr lang="en-US" sz="1800" dirty="0">
                <a:solidFill>
                  <a:srgbClr val="FFFFFF"/>
                </a:solidFill>
              </a:rPr>
              <a:t>history of SI and introduce the viewers to the </a:t>
            </a:r>
            <a:br>
              <a:rPr lang="en-US" sz="1800" dirty="0">
                <a:solidFill>
                  <a:srgbClr val="FFFFFF"/>
                </a:solidFill>
              </a:rPr>
            </a:br>
            <a:r>
              <a:rPr lang="en-US" sz="1800" dirty="0">
                <a:solidFill>
                  <a:srgbClr val="FFFFFF"/>
                </a:solidFill>
              </a:rPr>
              <a:t>team and what role each team member</a:t>
            </a:r>
            <a:br>
              <a:rPr lang="en-US" sz="1800" dirty="0">
                <a:solidFill>
                  <a:srgbClr val="FFFFFF"/>
                </a:solidFill>
              </a:rPr>
            </a:br>
            <a:r>
              <a:rPr lang="en-US" sz="1800" dirty="0">
                <a:solidFill>
                  <a:srgbClr val="FFFFFF"/>
                </a:solidFill>
              </a:rPr>
              <a:t>preforms. </a:t>
            </a:r>
            <a:br>
              <a:rPr lang="en-US" sz="1800" dirty="0">
                <a:solidFill>
                  <a:srgbClr val="FFFFFF"/>
                </a:solidFill>
              </a:rPr>
            </a:br>
            <a:br>
              <a:rPr lang="en-US" sz="1800" dirty="0">
                <a:solidFill>
                  <a:srgbClr val="FFFFFF"/>
                </a:solidFill>
              </a:rPr>
            </a:br>
            <a:br>
              <a:rPr lang="en-US" sz="1800" dirty="0">
                <a:solidFill>
                  <a:srgbClr val="FFFFFF"/>
                </a:solidFill>
              </a:rPr>
            </a:br>
            <a:r>
              <a:rPr lang="en-US" sz="1800" dirty="0">
                <a:solidFill>
                  <a:srgbClr val="FFFFFF"/>
                </a:solidFill>
              </a:rPr>
              <a:t> </a:t>
            </a:r>
            <a:br>
              <a:rPr lang="en-US" sz="1800" dirty="0">
                <a:solidFill>
                  <a:srgbClr val="FFFFFF"/>
                </a:solidFill>
              </a:rPr>
            </a:br>
            <a:endParaRPr lang="en-US" sz="1800" dirty="0">
              <a:solidFill>
                <a:srgbClr val="FFFFFF"/>
              </a:solidFill>
            </a:endParaRPr>
          </a:p>
        </p:txBody>
      </p:sp>
      <p:sp>
        <p:nvSpPr>
          <p:cNvPr id="7" name="Date Placeholder 6">
            <a:extLst>
              <a:ext uri="{FF2B5EF4-FFF2-40B4-BE49-F238E27FC236}">
                <a16:creationId xmlns:a16="http://schemas.microsoft.com/office/drawing/2014/main" id="{CF9BF983-B96B-4610-9F94-9B626A8DFF69}"/>
              </a:ext>
            </a:extLst>
          </p:cNvPr>
          <p:cNvSpPr>
            <a:spLocks noGrp="1"/>
          </p:cNvSpPr>
          <p:nvPr>
            <p:ph type="dt" sz="half" idx="10"/>
          </p:nvPr>
        </p:nvSpPr>
        <p:spPr>
          <a:xfrm>
            <a:off x="838200" y="6429375"/>
            <a:ext cx="2743200" cy="365125"/>
          </a:xfrm>
        </p:spPr>
        <p:txBody>
          <a:bodyPr vert="horz" lIns="91440" tIns="45720" rIns="91440" bIns="45720" rtlCol="0" anchor="ctr">
            <a:normAutofit/>
          </a:bodyPr>
          <a:lstStyle/>
          <a:p>
            <a:pPr>
              <a:spcAft>
                <a:spcPts val="600"/>
              </a:spcAft>
            </a:pPr>
            <a:r>
              <a:rPr lang="en-US"/>
              <a:t>3/1/20XX</a:t>
            </a:r>
          </a:p>
        </p:txBody>
      </p:sp>
      <p:sp>
        <p:nvSpPr>
          <p:cNvPr id="8" name="Footer Placeholder 7">
            <a:extLst>
              <a:ext uri="{FF2B5EF4-FFF2-40B4-BE49-F238E27FC236}">
                <a16:creationId xmlns:a16="http://schemas.microsoft.com/office/drawing/2014/main" id="{55267946-87E4-4FCD-85C7-87A978DD9637}"/>
              </a:ext>
            </a:extLst>
          </p:cNvPr>
          <p:cNvSpPr>
            <a:spLocks noGrp="1"/>
          </p:cNvSpPr>
          <p:nvPr>
            <p:ph type="ftr" sz="quarter" idx="11"/>
          </p:nvPr>
        </p:nvSpPr>
        <p:spPr>
          <a:xfrm>
            <a:off x="4041648" y="6429375"/>
            <a:ext cx="4114800" cy="365125"/>
          </a:xfrm>
        </p:spPr>
        <p:txBody>
          <a:bodyPr vert="horz" lIns="91440" tIns="45720" rIns="91440" bIns="45720" rtlCol="0" anchor="ctr">
            <a:normAutofit/>
          </a:bodyPr>
          <a:lstStyle/>
          <a:p>
            <a:pPr>
              <a:spcAft>
                <a:spcPts val="600"/>
              </a:spcAft>
            </a:pPr>
            <a:r>
              <a:rPr lang="en-US" kern="1200" cap="all" spc="150" baseline="0">
                <a:latin typeface="+mn-lt"/>
                <a:ea typeface="+mn-ea"/>
                <a:cs typeface="+mn-cs"/>
              </a:rPr>
              <a:t>SAMPLE FOOTER TEXT</a:t>
            </a:r>
          </a:p>
        </p:txBody>
      </p:sp>
      <p:sp>
        <p:nvSpPr>
          <p:cNvPr id="9" name="Slide Number Placeholder 8">
            <a:extLst>
              <a:ext uri="{FF2B5EF4-FFF2-40B4-BE49-F238E27FC236}">
                <a16:creationId xmlns:a16="http://schemas.microsoft.com/office/drawing/2014/main" id="{ECDBD4D7-D985-4FC0-B4DA-EFF28F39E846}"/>
              </a:ext>
            </a:extLst>
          </p:cNvPr>
          <p:cNvSpPr>
            <a:spLocks noGrp="1"/>
          </p:cNvSpPr>
          <p:nvPr>
            <p:ph type="sldNum" sz="quarter" idx="12"/>
          </p:nvPr>
        </p:nvSpPr>
        <p:spPr>
          <a:xfrm>
            <a:off x="8610600" y="6429375"/>
            <a:ext cx="2743200" cy="365125"/>
          </a:xfrm>
        </p:spPr>
        <p:txBody>
          <a:bodyPr vert="horz" lIns="91440" tIns="45720" rIns="91440" bIns="45720" rtlCol="0" anchor="ctr">
            <a:normAutofit/>
          </a:bodyPr>
          <a:lstStyle/>
          <a:p>
            <a:pPr>
              <a:spcAft>
                <a:spcPts val="600"/>
              </a:spcAft>
            </a:pPr>
            <a:fld id="{28844951-7827-47D4-8276-7DDE1FA7D85A}" type="slidenum">
              <a:rPr lang="en-US"/>
              <a:pPr>
                <a:spcAft>
                  <a:spcPts val="600"/>
                </a:spcAft>
              </a:pPr>
              <a:t>6</a:t>
            </a:fld>
            <a:endParaRPr lang="en-US"/>
          </a:p>
        </p:txBody>
      </p:sp>
    </p:spTree>
    <p:extLst>
      <p:ext uri="{BB962C8B-B14F-4D97-AF65-F5344CB8AC3E}">
        <p14:creationId xmlns:p14="http://schemas.microsoft.com/office/powerpoint/2010/main" val="33020697"/>
      </p:ext>
    </p:extLst>
  </p:cSld>
  <p:clrMapOvr>
    <a:masterClrMapping/>
  </p:clrMapOvr>
  <p:transition spd="slow">
    <p:comb/>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191B0-6EB1-465F-8485-17B0C7B5E4D2}"/>
              </a:ext>
            </a:extLst>
          </p:cNvPr>
          <p:cNvSpPr>
            <a:spLocks noGrp="1"/>
          </p:cNvSpPr>
          <p:nvPr>
            <p:ph type="title"/>
          </p:nvPr>
        </p:nvSpPr>
        <p:spPr>
          <a:xfrm>
            <a:off x="838200" y="681037"/>
            <a:ext cx="10515600" cy="1325563"/>
          </a:xfrm>
        </p:spPr>
        <p:txBody>
          <a:bodyPr/>
          <a:lstStyle/>
          <a:p>
            <a:pPr algn="ctr"/>
            <a:r>
              <a:rPr lang="en-US" dirty="0"/>
              <a:t>Meet The S.I Team</a:t>
            </a:r>
          </a:p>
        </p:txBody>
      </p:sp>
      <p:sp>
        <p:nvSpPr>
          <p:cNvPr id="15" name="Text Placeholder 14">
            <a:extLst>
              <a:ext uri="{FF2B5EF4-FFF2-40B4-BE49-F238E27FC236}">
                <a16:creationId xmlns:a16="http://schemas.microsoft.com/office/drawing/2014/main" id="{FC94EEF9-0CF4-434D-9868-AE735CC53AFE}"/>
              </a:ext>
            </a:extLst>
          </p:cNvPr>
          <p:cNvSpPr>
            <a:spLocks noGrp="1"/>
          </p:cNvSpPr>
          <p:nvPr>
            <p:ph type="body" sz="quarter" idx="17"/>
          </p:nvPr>
        </p:nvSpPr>
        <p:spPr>
          <a:xfrm>
            <a:off x="741363" y="4733925"/>
            <a:ext cx="2286000" cy="590550"/>
          </a:xfrm>
        </p:spPr>
        <p:txBody>
          <a:bodyPr/>
          <a:lstStyle/>
          <a:p>
            <a:r>
              <a:rPr lang="en-US" dirty="0"/>
              <a:t>Whitney Jackson</a:t>
            </a:r>
          </a:p>
        </p:txBody>
      </p:sp>
      <p:sp>
        <p:nvSpPr>
          <p:cNvPr id="16" name="Text Placeholder 15">
            <a:extLst>
              <a:ext uri="{FF2B5EF4-FFF2-40B4-BE49-F238E27FC236}">
                <a16:creationId xmlns:a16="http://schemas.microsoft.com/office/drawing/2014/main" id="{FA6A7275-10D7-4DB4-B4FD-66C06A912CC3}"/>
              </a:ext>
            </a:extLst>
          </p:cNvPr>
          <p:cNvSpPr>
            <a:spLocks noGrp="1"/>
          </p:cNvSpPr>
          <p:nvPr>
            <p:ph type="body" sz="quarter" idx="18"/>
          </p:nvPr>
        </p:nvSpPr>
        <p:spPr>
          <a:xfrm>
            <a:off x="740664" y="5343144"/>
            <a:ext cx="2286000" cy="590550"/>
          </a:xfrm>
        </p:spPr>
        <p:txBody>
          <a:bodyPr/>
          <a:lstStyle/>
          <a:p>
            <a:r>
              <a:rPr lang="en-US" dirty="0"/>
              <a:t>CEO &amp; Founder</a:t>
            </a:r>
          </a:p>
        </p:txBody>
      </p:sp>
      <p:sp>
        <p:nvSpPr>
          <p:cNvPr id="17" name="Text Placeholder 16">
            <a:extLst>
              <a:ext uri="{FF2B5EF4-FFF2-40B4-BE49-F238E27FC236}">
                <a16:creationId xmlns:a16="http://schemas.microsoft.com/office/drawing/2014/main" id="{25736EB0-F73E-44B4-B638-760ED79C2299}"/>
              </a:ext>
            </a:extLst>
          </p:cNvPr>
          <p:cNvSpPr>
            <a:spLocks noGrp="1"/>
          </p:cNvSpPr>
          <p:nvPr>
            <p:ph type="body" sz="quarter" idx="19"/>
          </p:nvPr>
        </p:nvSpPr>
        <p:spPr>
          <a:xfrm>
            <a:off x="3538728" y="4733925"/>
            <a:ext cx="2286000" cy="590550"/>
          </a:xfrm>
        </p:spPr>
        <p:txBody>
          <a:bodyPr/>
          <a:lstStyle/>
          <a:p>
            <a:r>
              <a:rPr lang="en-US" dirty="0" err="1"/>
              <a:t>De’Asya</a:t>
            </a:r>
            <a:r>
              <a:rPr lang="en-US" dirty="0"/>
              <a:t> Johnson</a:t>
            </a:r>
          </a:p>
        </p:txBody>
      </p:sp>
      <p:sp>
        <p:nvSpPr>
          <p:cNvPr id="18" name="Text Placeholder 17">
            <a:extLst>
              <a:ext uri="{FF2B5EF4-FFF2-40B4-BE49-F238E27FC236}">
                <a16:creationId xmlns:a16="http://schemas.microsoft.com/office/drawing/2014/main" id="{75C268D6-CC67-4C61-B281-E4B2CD8259E8}"/>
              </a:ext>
            </a:extLst>
          </p:cNvPr>
          <p:cNvSpPr>
            <a:spLocks noGrp="1"/>
          </p:cNvSpPr>
          <p:nvPr>
            <p:ph type="body" sz="quarter" idx="20"/>
          </p:nvPr>
        </p:nvSpPr>
        <p:spPr>
          <a:xfrm>
            <a:off x="3538029" y="5343144"/>
            <a:ext cx="2286000" cy="590550"/>
          </a:xfrm>
        </p:spPr>
        <p:txBody>
          <a:bodyPr/>
          <a:lstStyle/>
          <a:p>
            <a:r>
              <a:rPr lang="en-US" dirty="0"/>
              <a:t>Hair Stylist</a:t>
            </a:r>
          </a:p>
        </p:txBody>
      </p:sp>
      <p:sp>
        <p:nvSpPr>
          <p:cNvPr id="19" name="Text Placeholder 18">
            <a:extLst>
              <a:ext uri="{FF2B5EF4-FFF2-40B4-BE49-F238E27FC236}">
                <a16:creationId xmlns:a16="http://schemas.microsoft.com/office/drawing/2014/main" id="{747ABDB0-2F98-4D4F-92DF-9865CCF81CED}"/>
              </a:ext>
            </a:extLst>
          </p:cNvPr>
          <p:cNvSpPr>
            <a:spLocks noGrp="1"/>
          </p:cNvSpPr>
          <p:nvPr>
            <p:ph type="body" sz="quarter" idx="21"/>
          </p:nvPr>
        </p:nvSpPr>
        <p:spPr>
          <a:xfrm>
            <a:off x="6367973" y="4733544"/>
            <a:ext cx="2286000" cy="590550"/>
          </a:xfrm>
        </p:spPr>
        <p:txBody>
          <a:bodyPr/>
          <a:lstStyle/>
          <a:p>
            <a:r>
              <a:rPr lang="en-US" dirty="0" err="1"/>
              <a:t>Brooklyne</a:t>
            </a:r>
            <a:r>
              <a:rPr lang="en-US" dirty="0"/>
              <a:t> Jackson</a:t>
            </a:r>
          </a:p>
        </p:txBody>
      </p:sp>
      <p:sp>
        <p:nvSpPr>
          <p:cNvPr id="20" name="Text Placeholder 19">
            <a:extLst>
              <a:ext uri="{FF2B5EF4-FFF2-40B4-BE49-F238E27FC236}">
                <a16:creationId xmlns:a16="http://schemas.microsoft.com/office/drawing/2014/main" id="{F62B1653-BD0E-491E-A274-F7842F56756F}"/>
              </a:ext>
            </a:extLst>
          </p:cNvPr>
          <p:cNvSpPr>
            <a:spLocks noGrp="1"/>
          </p:cNvSpPr>
          <p:nvPr>
            <p:ph type="body" sz="quarter" idx="22"/>
          </p:nvPr>
        </p:nvSpPr>
        <p:spPr>
          <a:xfrm>
            <a:off x="6367274" y="5342763"/>
            <a:ext cx="2286000" cy="590550"/>
          </a:xfrm>
        </p:spPr>
        <p:txBody>
          <a:bodyPr/>
          <a:lstStyle/>
          <a:p>
            <a:r>
              <a:rPr lang="en-US" dirty="0"/>
              <a:t>Nail Tech</a:t>
            </a:r>
          </a:p>
        </p:txBody>
      </p:sp>
      <p:sp>
        <p:nvSpPr>
          <p:cNvPr id="21" name="Text Placeholder 20">
            <a:extLst>
              <a:ext uri="{FF2B5EF4-FFF2-40B4-BE49-F238E27FC236}">
                <a16:creationId xmlns:a16="http://schemas.microsoft.com/office/drawing/2014/main" id="{5FE24DC7-B82C-4A22-ADDC-66ABB6E19D03}"/>
              </a:ext>
            </a:extLst>
          </p:cNvPr>
          <p:cNvSpPr>
            <a:spLocks noGrp="1"/>
          </p:cNvSpPr>
          <p:nvPr>
            <p:ph type="body" sz="quarter" idx="23"/>
          </p:nvPr>
        </p:nvSpPr>
        <p:spPr>
          <a:xfrm>
            <a:off x="9164639" y="4737100"/>
            <a:ext cx="2286000" cy="590550"/>
          </a:xfrm>
        </p:spPr>
        <p:txBody>
          <a:bodyPr/>
          <a:lstStyle/>
          <a:p>
            <a:r>
              <a:rPr lang="en-US" dirty="0"/>
              <a:t>Ashley Dixon</a:t>
            </a:r>
          </a:p>
        </p:txBody>
      </p:sp>
      <p:sp>
        <p:nvSpPr>
          <p:cNvPr id="22" name="Text Placeholder 21">
            <a:extLst>
              <a:ext uri="{FF2B5EF4-FFF2-40B4-BE49-F238E27FC236}">
                <a16:creationId xmlns:a16="http://schemas.microsoft.com/office/drawing/2014/main" id="{AC09A9D4-D95C-4B18-A20A-3F82AA3BAC28}"/>
              </a:ext>
            </a:extLst>
          </p:cNvPr>
          <p:cNvSpPr>
            <a:spLocks noGrp="1"/>
          </p:cNvSpPr>
          <p:nvPr>
            <p:ph type="body" sz="quarter" idx="24"/>
          </p:nvPr>
        </p:nvSpPr>
        <p:spPr>
          <a:xfrm>
            <a:off x="9163940" y="5346319"/>
            <a:ext cx="2286000" cy="590550"/>
          </a:xfrm>
        </p:spPr>
        <p:txBody>
          <a:bodyPr/>
          <a:lstStyle/>
          <a:p>
            <a:r>
              <a:rPr lang="en-US" dirty="0"/>
              <a:t>Make-up Artist</a:t>
            </a:r>
          </a:p>
        </p:txBody>
      </p:sp>
      <p:sp>
        <p:nvSpPr>
          <p:cNvPr id="31" name="Date Placeholder 30">
            <a:extLst>
              <a:ext uri="{FF2B5EF4-FFF2-40B4-BE49-F238E27FC236}">
                <a16:creationId xmlns:a16="http://schemas.microsoft.com/office/drawing/2014/main" id="{305F4085-9EAA-4081-8815-C3D2A6D2C63C}"/>
              </a:ext>
            </a:extLst>
          </p:cNvPr>
          <p:cNvSpPr>
            <a:spLocks noGrp="1"/>
          </p:cNvSpPr>
          <p:nvPr>
            <p:ph type="dt" sz="half" idx="10"/>
          </p:nvPr>
        </p:nvSpPr>
        <p:spPr>
          <a:xfrm>
            <a:off x="838200" y="6429375"/>
            <a:ext cx="2743200" cy="365125"/>
          </a:xfrm>
        </p:spPr>
        <p:txBody>
          <a:bodyPr/>
          <a:lstStyle/>
          <a:p>
            <a:r>
              <a:rPr lang="en-US"/>
              <a:t>3/1/20XX</a:t>
            </a:r>
          </a:p>
        </p:txBody>
      </p:sp>
      <p:sp>
        <p:nvSpPr>
          <p:cNvPr id="32" name="Footer Placeholder 31">
            <a:extLst>
              <a:ext uri="{FF2B5EF4-FFF2-40B4-BE49-F238E27FC236}">
                <a16:creationId xmlns:a16="http://schemas.microsoft.com/office/drawing/2014/main" id="{E7A32522-24F0-40A6-92CF-E4C87EBE5414}"/>
              </a:ext>
            </a:extLst>
          </p:cNvPr>
          <p:cNvSpPr>
            <a:spLocks noGrp="1"/>
          </p:cNvSpPr>
          <p:nvPr>
            <p:ph type="ftr" sz="quarter" idx="11"/>
          </p:nvPr>
        </p:nvSpPr>
        <p:spPr>
          <a:xfrm>
            <a:off x="4038600" y="6429375"/>
            <a:ext cx="4114800" cy="365125"/>
          </a:xfrm>
        </p:spPr>
        <p:txBody>
          <a:bodyPr/>
          <a:lstStyle/>
          <a:p>
            <a:r>
              <a:rPr lang="en-US"/>
              <a:t>SAMPLE FOOTER TEXT</a:t>
            </a:r>
          </a:p>
        </p:txBody>
      </p:sp>
      <p:sp>
        <p:nvSpPr>
          <p:cNvPr id="33" name="Slide Number Placeholder 32">
            <a:extLst>
              <a:ext uri="{FF2B5EF4-FFF2-40B4-BE49-F238E27FC236}">
                <a16:creationId xmlns:a16="http://schemas.microsoft.com/office/drawing/2014/main" id="{E5D12020-B189-4032-A749-FA4A26615782}"/>
              </a:ext>
            </a:extLst>
          </p:cNvPr>
          <p:cNvSpPr>
            <a:spLocks noGrp="1"/>
          </p:cNvSpPr>
          <p:nvPr>
            <p:ph type="sldNum" sz="quarter" idx="12"/>
          </p:nvPr>
        </p:nvSpPr>
        <p:spPr>
          <a:xfrm>
            <a:off x="8610600" y="6429375"/>
            <a:ext cx="2743200" cy="365125"/>
          </a:xfrm>
        </p:spPr>
        <p:txBody>
          <a:bodyPr/>
          <a:lstStyle/>
          <a:p>
            <a:fld id="{28844951-7827-47D4-8276-7DDE1FA7D85A}" type="slidenum">
              <a:rPr lang="en-US" smtClean="0"/>
              <a:pPr/>
              <a:t>7</a:t>
            </a:fld>
            <a:endParaRPr lang="en-US"/>
          </a:p>
        </p:txBody>
      </p:sp>
      <p:pic>
        <p:nvPicPr>
          <p:cNvPr id="10" name="Picture Placeholder 9" descr="A person with curly hair&#10;&#10;Description automatically generated with low confidence">
            <a:extLst>
              <a:ext uri="{FF2B5EF4-FFF2-40B4-BE49-F238E27FC236}">
                <a16:creationId xmlns:a16="http://schemas.microsoft.com/office/drawing/2014/main" id="{B194002E-90AA-49CC-9B90-9D189B3489B7}"/>
              </a:ext>
            </a:extLst>
          </p:cNvPr>
          <p:cNvPicPr>
            <a:picLocks noGrp="1" noChangeAspect="1"/>
          </p:cNvPicPr>
          <p:nvPr>
            <p:ph type="pic" sz="quarter" idx="14"/>
          </p:nvPr>
        </p:nvPicPr>
        <p:blipFill>
          <a:blip r:embed="rId2"/>
          <a:srcRect l="13129" r="13129"/>
          <a:stretch>
            <a:fillRect/>
          </a:stretch>
        </p:blipFill>
        <p:spPr>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Placeholder 13" descr="A picture containing person, indoor, young, posing&#10;&#10;Description automatically generated">
            <a:extLst>
              <a:ext uri="{FF2B5EF4-FFF2-40B4-BE49-F238E27FC236}">
                <a16:creationId xmlns:a16="http://schemas.microsoft.com/office/drawing/2014/main" id="{3BAAD5F9-3C6D-434E-A972-D9FE7E6B249E}"/>
              </a:ext>
            </a:extLst>
          </p:cNvPr>
          <p:cNvPicPr>
            <a:picLocks noGrp="1" noChangeAspect="1"/>
          </p:cNvPicPr>
          <p:nvPr>
            <p:ph type="pic" sz="quarter" idx="15"/>
          </p:nvPr>
        </p:nvPicPr>
        <p:blipFill>
          <a:blip r:embed="rId3"/>
          <a:srcRect l="13095" r="13095"/>
          <a:stretch>
            <a:fillRect/>
          </a:stretch>
        </p:blipFill>
        <p:spPr>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9" name="Picture Placeholder 28" descr="A person with curly hair&#10;&#10;Description automatically generated with low confidence">
            <a:extLst>
              <a:ext uri="{FF2B5EF4-FFF2-40B4-BE49-F238E27FC236}">
                <a16:creationId xmlns:a16="http://schemas.microsoft.com/office/drawing/2014/main" id="{C3A65109-116C-42DB-BE7B-0F141639C881}"/>
              </a:ext>
            </a:extLst>
          </p:cNvPr>
          <p:cNvPicPr>
            <a:picLocks noGrp="1" noChangeAspect="1"/>
          </p:cNvPicPr>
          <p:nvPr>
            <p:ph type="pic" sz="quarter" idx="16"/>
          </p:nvPr>
        </p:nvPicPr>
        <p:blipFill>
          <a:blip r:embed="rId4"/>
          <a:srcRect l="13156" r="13156"/>
          <a:stretch>
            <a:fillRect/>
          </a:stretch>
        </p:blipFill>
        <p:spPr>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5" name="Picture Placeholder 44" descr="A person with curly hair&#10;&#10;Description automatically generated with medium confidence">
            <a:extLst>
              <a:ext uri="{FF2B5EF4-FFF2-40B4-BE49-F238E27FC236}">
                <a16:creationId xmlns:a16="http://schemas.microsoft.com/office/drawing/2014/main" id="{45EE0F8F-5C83-469B-8608-A1B5CC0724E6}"/>
              </a:ext>
            </a:extLst>
          </p:cNvPr>
          <p:cNvPicPr>
            <a:picLocks noGrp="1" noChangeAspect="1"/>
          </p:cNvPicPr>
          <p:nvPr>
            <p:ph type="pic" sz="quarter" idx="13"/>
          </p:nvPr>
        </p:nvPicPr>
        <p:blipFill>
          <a:blip r:embed="rId5"/>
          <a:srcRect l="13070" r="13070"/>
          <a:stretch>
            <a:fillRect/>
          </a:stretch>
        </p:blipFill>
        <p:spPr>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6760431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ame 18">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C58CC6-FF60-4FC8-BA35-52A8BDDCF95E}"/>
              </a:ext>
            </a:extLst>
          </p:cNvPr>
          <p:cNvSpPr>
            <a:spLocks noGrp="1"/>
          </p:cNvSpPr>
          <p:nvPr>
            <p:ph type="title"/>
          </p:nvPr>
        </p:nvSpPr>
        <p:spPr>
          <a:xfrm>
            <a:off x="838201" y="857251"/>
            <a:ext cx="5914937" cy="2076450"/>
          </a:xfrm>
        </p:spPr>
        <p:txBody>
          <a:bodyPr vert="horz" lIns="91440" tIns="45720" rIns="91440" bIns="45720" rtlCol="0" anchor="b">
            <a:normAutofit/>
          </a:bodyPr>
          <a:lstStyle/>
          <a:p>
            <a:r>
              <a:rPr lang="en-US" sz="4400" dirty="0">
                <a:gradFill flip="none" rotWithShape="1">
                  <a:gsLst>
                    <a:gs pos="0">
                      <a:schemeClr val="accent5">
                        <a:alpha val="70000"/>
                      </a:schemeClr>
                    </a:gs>
                    <a:gs pos="100000">
                      <a:schemeClr val="accent1">
                        <a:alpha val="70000"/>
                      </a:schemeClr>
                    </a:gs>
                  </a:gsLst>
                  <a:lin ang="0" scaled="1"/>
                  <a:tileRect/>
                </a:gradFill>
              </a:rPr>
              <a:t>Gallery </a:t>
            </a:r>
            <a:br>
              <a:rPr lang="en-US" sz="4400" dirty="0">
                <a:gradFill flip="none" rotWithShape="1">
                  <a:gsLst>
                    <a:gs pos="0">
                      <a:schemeClr val="accent5">
                        <a:alpha val="70000"/>
                      </a:schemeClr>
                    </a:gs>
                    <a:gs pos="100000">
                      <a:schemeClr val="accent1">
                        <a:alpha val="70000"/>
                      </a:schemeClr>
                    </a:gs>
                  </a:gsLst>
                  <a:lin ang="0" scaled="1"/>
                  <a:tileRect/>
                </a:gradFill>
              </a:rPr>
            </a:br>
            <a:br>
              <a:rPr lang="en-US" sz="4400" dirty="0">
                <a:gradFill flip="none" rotWithShape="1">
                  <a:gsLst>
                    <a:gs pos="0">
                      <a:schemeClr val="accent5">
                        <a:alpha val="70000"/>
                      </a:schemeClr>
                    </a:gs>
                    <a:gs pos="100000">
                      <a:schemeClr val="accent1">
                        <a:alpha val="70000"/>
                      </a:schemeClr>
                    </a:gs>
                  </a:gsLst>
                  <a:lin ang="0" scaled="1"/>
                  <a:tileRect/>
                </a:gradFill>
              </a:rPr>
            </a:br>
            <a:endParaRPr lang="en-US" sz="4400" dirty="0">
              <a:gradFill flip="none" rotWithShape="1">
                <a:gsLst>
                  <a:gs pos="0">
                    <a:schemeClr val="accent5">
                      <a:alpha val="70000"/>
                    </a:schemeClr>
                  </a:gs>
                  <a:gs pos="100000">
                    <a:schemeClr val="accent1">
                      <a:alpha val="70000"/>
                    </a:schemeClr>
                  </a:gs>
                </a:gsLst>
                <a:lin ang="0" scaled="1"/>
                <a:tileRect/>
              </a:gradFill>
            </a:endParaRPr>
          </a:p>
        </p:txBody>
      </p:sp>
      <p:sp>
        <p:nvSpPr>
          <p:cNvPr id="10" name="Date Placeholder 9">
            <a:extLst>
              <a:ext uri="{FF2B5EF4-FFF2-40B4-BE49-F238E27FC236}">
                <a16:creationId xmlns:a16="http://schemas.microsoft.com/office/drawing/2014/main" id="{FB067F41-22A4-40B6-A3DA-26D8E0FCC569}"/>
              </a:ext>
            </a:extLst>
          </p:cNvPr>
          <p:cNvSpPr>
            <a:spLocks noGrp="1"/>
          </p:cNvSpPr>
          <p:nvPr>
            <p:ph type="dt" sz="half" idx="10"/>
          </p:nvPr>
        </p:nvSpPr>
        <p:spPr>
          <a:xfrm>
            <a:off x="838200" y="6429375"/>
            <a:ext cx="2646725" cy="365125"/>
          </a:xfrm>
        </p:spPr>
        <p:txBody>
          <a:bodyPr vert="horz" lIns="91440" tIns="45720" rIns="91440" bIns="45720" rtlCol="0" anchor="ctr">
            <a:normAutofit/>
          </a:bodyPr>
          <a:lstStyle/>
          <a:p>
            <a:pPr>
              <a:spcAft>
                <a:spcPts val="600"/>
              </a:spcAft>
            </a:pPr>
            <a:r>
              <a:rPr lang="en-US">
                <a:solidFill>
                  <a:schemeClr val="tx2">
                    <a:alpha val="60000"/>
                  </a:schemeClr>
                </a:solidFill>
              </a:rPr>
              <a:t>3/1/20XX</a:t>
            </a:r>
          </a:p>
        </p:txBody>
      </p:sp>
      <p:sp>
        <p:nvSpPr>
          <p:cNvPr id="11" name="Footer Placeholder 10">
            <a:extLst>
              <a:ext uri="{FF2B5EF4-FFF2-40B4-BE49-F238E27FC236}">
                <a16:creationId xmlns:a16="http://schemas.microsoft.com/office/drawing/2014/main" id="{ECB2F7A7-6A7C-429F-A261-494305D5DDAD}"/>
              </a:ext>
            </a:extLst>
          </p:cNvPr>
          <p:cNvSpPr>
            <a:spLocks noGrp="1"/>
          </p:cNvSpPr>
          <p:nvPr>
            <p:ph type="ftr" sz="quarter" idx="11"/>
          </p:nvPr>
        </p:nvSpPr>
        <p:spPr>
          <a:xfrm>
            <a:off x="3484926" y="6429375"/>
            <a:ext cx="3654105" cy="365125"/>
          </a:xfrm>
        </p:spPr>
        <p:txBody>
          <a:bodyPr vert="horz" lIns="91440" tIns="45720" rIns="91440" bIns="45720" rtlCol="0" anchor="ctr">
            <a:normAutofit/>
          </a:bodyPr>
          <a:lstStyle/>
          <a:p>
            <a:pPr algn="l">
              <a:spcAft>
                <a:spcPts val="600"/>
              </a:spcAft>
            </a:pPr>
            <a:r>
              <a:rPr lang="en-US" kern="1200" cap="all" spc="150" baseline="0">
                <a:solidFill>
                  <a:schemeClr val="tx2">
                    <a:alpha val="60000"/>
                  </a:schemeClr>
                </a:solidFill>
                <a:latin typeface="+mn-lt"/>
                <a:ea typeface="+mn-ea"/>
                <a:cs typeface="+mn-cs"/>
              </a:rPr>
              <a:t>SAMPLE FOOTER TEXT</a:t>
            </a:r>
          </a:p>
        </p:txBody>
      </p:sp>
      <p:sp>
        <p:nvSpPr>
          <p:cNvPr id="3" name="Content Placeholder 2">
            <a:extLst>
              <a:ext uri="{FF2B5EF4-FFF2-40B4-BE49-F238E27FC236}">
                <a16:creationId xmlns:a16="http://schemas.microsoft.com/office/drawing/2014/main" id="{BF0E0066-50A4-4BA2-9D04-DA968D2AB1C6}"/>
              </a:ext>
            </a:extLst>
          </p:cNvPr>
          <p:cNvSpPr>
            <a:spLocks noGrp="1"/>
          </p:cNvSpPr>
          <p:nvPr>
            <p:ph idx="1"/>
          </p:nvPr>
        </p:nvSpPr>
        <p:spPr>
          <a:xfrm rot="20873808">
            <a:off x="250360" y="2952879"/>
            <a:ext cx="5914938" cy="2986087"/>
          </a:xfrm>
        </p:spPr>
        <p:txBody>
          <a:bodyPr vert="horz" lIns="91440" tIns="45720" rIns="91440" bIns="45720" rtlCol="0">
            <a:normAutofit/>
          </a:bodyPr>
          <a:lstStyle/>
          <a:p>
            <a:r>
              <a:rPr lang="en-US" sz="2000" dirty="0">
                <a:solidFill>
                  <a:schemeClr val="tx2">
                    <a:alpha val="60000"/>
                  </a:schemeClr>
                </a:solidFill>
              </a:rPr>
              <a:t>Our gallery showcases our amazing work. Photos are taken of before and after services. With permission from our clients, we’re allowed to feature them in our online gallery. This allows customers to get a feel of what we can do and allow us to advertise our portfolio.</a:t>
            </a:r>
          </a:p>
        </p:txBody>
      </p:sp>
      <p:pic>
        <p:nvPicPr>
          <p:cNvPr id="8" name="Picture Placeholder 7" descr="A person with curly hair&#10;&#10;Description automatically generated with medium confidence">
            <a:extLst>
              <a:ext uri="{FF2B5EF4-FFF2-40B4-BE49-F238E27FC236}">
                <a16:creationId xmlns:a16="http://schemas.microsoft.com/office/drawing/2014/main" id="{CB4B34A1-44AE-468F-8DE0-B3127616709B}"/>
              </a:ext>
            </a:extLst>
          </p:cNvPr>
          <p:cNvPicPr>
            <a:picLocks noGrp="1" noChangeAspect="1"/>
          </p:cNvPicPr>
          <p:nvPr>
            <p:ph type="pic" sz="quarter" idx="13"/>
          </p:nvPr>
        </p:nvPicPr>
        <p:blipFill rotWithShape="1">
          <a:blip r:embed="rId2"/>
          <a:srcRect l="1076"/>
          <a:stretch/>
        </p:blipFill>
        <p:spPr>
          <a:xfrm>
            <a:off x="6401324" y="-428625"/>
            <a:ext cx="4952475" cy="685800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12" name="Slide Number Placeholder 11">
            <a:extLst>
              <a:ext uri="{FF2B5EF4-FFF2-40B4-BE49-F238E27FC236}">
                <a16:creationId xmlns:a16="http://schemas.microsoft.com/office/drawing/2014/main" id="{7F068389-EB02-493E-9416-4F35FEE4D01F}"/>
              </a:ext>
            </a:extLst>
          </p:cNvPr>
          <p:cNvSpPr>
            <a:spLocks noGrp="1"/>
          </p:cNvSpPr>
          <p:nvPr>
            <p:ph type="sldNum" sz="quarter" idx="12"/>
          </p:nvPr>
        </p:nvSpPr>
        <p:spPr>
          <a:xfrm>
            <a:off x="8610600" y="6429375"/>
            <a:ext cx="2743200" cy="365125"/>
          </a:xfrm>
        </p:spPr>
        <p:txBody>
          <a:bodyPr vert="horz" lIns="91440" tIns="45720" rIns="91440" bIns="45720" rtlCol="0" anchor="ctr">
            <a:normAutofit/>
          </a:bodyPr>
          <a:lstStyle/>
          <a:p>
            <a:pPr>
              <a:spcAft>
                <a:spcPts val="600"/>
              </a:spcAft>
            </a:pPr>
            <a:fld id="{28844951-7827-47D4-8276-7DDE1FA7D85A}" type="slidenum">
              <a:rPr lang="en-US" smtClean="0"/>
              <a:pPr>
                <a:spcAft>
                  <a:spcPts val="600"/>
                </a:spcAft>
              </a:pPr>
              <a:t>8</a:t>
            </a:fld>
            <a:endParaRPr lang="en-US"/>
          </a:p>
        </p:txBody>
      </p:sp>
    </p:spTree>
    <p:extLst>
      <p:ext uri="{BB962C8B-B14F-4D97-AF65-F5344CB8AC3E}">
        <p14:creationId xmlns:p14="http://schemas.microsoft.com/office/powerpoint/2010/main" val="943091750"/>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4">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6">
            <a:extLst>
              <a:ext uri="{FF2B5EF4-FFF2-40B4-BE49-F238E27FC236}">
                <a16:creationId xmlns:a16="http://schemas.microsoft.com/office/drawing/2014/main" id="{96E45848-BEDA-4F24-9C4E-DA2120958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4"/>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2BB8117-A903-442C-9223-A4FEB85C32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C59300B8-3117-43F8-9F8E-68DB9F002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37516" y="0"/>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1AFAE680-42C1-4104-B74F-B0A8F1FB26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3990" y="1194074"/>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828A8BA9-B3FE-4C96-A0A1-72A0D2C85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439622" y="194269"/>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Content Placeholder 11">
            <a:extLst>
              <a:ext uri="{FF2B5EF4-FFF2-40B4-BE49-F238E27FC236}">
                <a16:creationId xmlns:a16="http://schemas.microsoft.com/office/drawing/2014/main" id="{F880605A-0A6C-A029-889B-7A81B931D61D}"/>
              </a:ext>
            </a:extLst>
          </p:cNvPr>
          <p:cNvSpPr>
            <a:spLocks noGrp="1"/>
          </p:cNvSpPr>
          <p:nvPr>
            <p:ph idx="1"/>
          </p:nvPr>
        </p:nvSpPr>
        <p:spPr>
          <a:xfrm>
            <a:off x="719644" y="1495887"/>
            <a:ext cx="5796580" cy="2986087"/>
          </a:xfrm>
        </p:spPr>
        <p:txBody>
          <a:bodyPr>
            <a:normAutofit/>
          </a:bodyPr>
          <a:lstStyle/>
          <a:p>
            <a:pPr marL="228600" indent="0">
              <a:buNone/>
            </a:pPr>
            <a:r>
              <a:rPr lang="en-US" sz="4000" dirty="0">
                <a:solidFill>
                  <a:srgbClr val="FFFFFF"/>
                </a:solidFill>
              </a:rPr>
              <a:t>BLOG</a:t>
            </a:r>
          </a:p>
          <a:p>
            <a:pPr marL="228600" indent="0">
              <a:buNone/>
            </a:pPr>
            <a:endParaRPr lang="en-US" sz="1800" dirty="0">
              <a:solidFill>
                <a:srgbClr val="FFFFFF"/>
              </a:solidFill>
            </a:endParaRPr>
          </a:p>
          <a:p>
            <a:pPr marL="228600" indent="0">
              <a:buNone/>
            </a:pPr>
            <a:r>
              <a:rPr lang="en-US" sz="1800" dirty="0">
                <a:solidFill>
                  <a:srgbClr val="FFFFFF"/>
                </a:solidFill>
              </a:rPr>
              <a:t>The blog page is for customers to gain more knowledge on beauty tips .  Each week our blog page is updated with Q&amp;A’s, tips and the latest updates on upcoming products.  The blog will feature three topics. Beauty, Nails and Hairstyles.</a:t>
            </a:r>
          </a:p>
        </p:txBody>
      </p:sp>
      <p:sp>
        <p:nvSpPr>
          <p:cNvPr id="4" name="Date Placeholder 3">
            <a:extLst>
              <a:ext uri="{FF2B5EF4-FFF2-40B4-BE49-F238E27FC236}">
                <a16:creationId xmlns:a16="http://schemas.microsoft.com/office/drawing/2014/main" id="{40E8F0F6-6D95-445A-9E5C-FC0995CF139E}"/>
              </a:ext>
            </a:extLst>
          </p:cNvPr>
          <p:cNvSpPr>
            <a:spLocks noGrp="1"/>
          </p:cNvSpPr>
          <p:nvPr>
            <p:ph type="dt" sz="half" idx="10"/>
          </p:nvPr>
        </p:nvSpPr>
        <p:spPr>
          <a:xfrm>
            <a:off x="838200" y="6429375"/>
            <a:ext cx="2743200" cy="365125"/>
          </a:xfrm>
        </p:spPr>
        <p:txBody>
          <a:bodyPr>
            <a:normAutofit/>
          </a:bodyPr>
          <a:lstStyle/>
          <a:p>
            <a:pPr>
              <a:spcAft>
                <a:spcPts val="600"/>
              </a:spcAft>
            </a:pPr>
            <a:r>
              <a:rPr lang="en-US"/>
              <a:t>3/1/20XX</a:t>
            </a:r>
          </a:p>
        </p:txBody>
      </p:sp>
      <p:sp>
        <p:nvSpPr>
          <p:cNvPr id="5" name="Footer Placeholder 4">
            <a:extLst>
              <a:ext uri="{FF2B5EF4-FFF2-40B4-BE49-F238E27FC236}">
                <a16:creationId xmlns:a16="http://schemas.microsoft.com/office/drawing/2014/main" id="{949CE6C3-B737-47B8-A31B-F3D8AFBD22D9}"/>
              </a:ext>
            </a:extLst>
          </p:cNvPr>
          <p:cNvSpPr>
            <a:spLocks noGrp="1"/>
          </p:cNvSpPr>
          <p:nvPr>
            <p:ph type="ftr" sz="quarter" idx="11"/>
          </p:nvPr>
        </p:nvSpPr>
        <p:spPr>
          <a:xfrm>
            <a:off x="3571067" y="6429375"/>
            <a:ext cx="4114800" cy="365125"/>
          </a:xfrm>
        </p:spPr>
        <p:txBody>
          <a:bodyPr>
            <a:normAutofit/>
          </a:bodyPr>
          <a:lstStyle/>
          <a:p>
            <a:pPr algn="l">
              <a:spcAft>
                <a:spcPts val="600"/>
              </a:spcAft>
            </a:pPr>
            <a:r>
              <a:rPr lang="en-US"/>
              <a:t>SAMPLE FOOTER TEXT</a:t>
            </a:r>
          </a:p>
        </p:txBody>
      </p:sp>
      <p:sp>
        <p:nvSpPr>
          <p:cNvPr id="27" name="Rectangle 26">
            <a:extLst>
              <a:ext uri="{FF2B5EF4-FFF2-40B4-BE49-F238E27FC236}">
                <a16:creationId xmlns:a16="http://schemas.microsoft.com/office/drawing/2014/main" id="{2EDB7FB2-4012-481D-B3D1-7301CCF6E4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84982" y="-1328"/>
            <a:ext cx="4407017" cy="6858000"/>
          </a:xfrm>
          <a:prstGeom prst="rect">
            <a:avLst/>
          </a:prstGeom>
          <a:gradFill flip="none" rotWithShape="1">
            <a:gsLst>
              <a:gs pos="0">
                <a:schemeClr val="accent2"/>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picture containing person, wall, indoor&#10;&#10;Description automatically generated">
            <a:extLst>
              <a:ext uri="{FF2B5EF4-FFF2-40B4-BE49-F238E27FC236}">
                <a16:creationId xmlns:a16="http://schemas.microsoft.com/office/drawing/2014/main" id="{FDF62E94-E7AE-41AB-AD13-B55BC4DEEC9B}"/>
              </a:ext>
            </a:extLst>
          </p:cNvPr>
          <p:cNvPicPr>
            <a:picLocks noChangeAspect="1"/>
          </p:cNvPicPr>
          <p:nvPr/>
        </p:nvPicPr>
        <p:blipFill rotWithShape="1">
          <a:blip r:embed="rId2">
            <a:alphaModFix amt="60000"/>
          </a:blip>
          <a:srcRect r="16814"/>
          <a:stretch/>
        </p:blipFill>
        <p:spPr>
          <a:xfrm>
            <a:off x="7784982" y="-1328"/>
            <a:ext cx="4407017" cy="6858000"/>
          </a:xfrm>
          <a:prstGeom prst="rect">
            <a:avLst/>
          </a:prstGeom>
        </p:spPr>
      </p:pic>
      <p:sp>
        <p:nvSpPr>
          <p:cNvPr id="6" name="Slide Number Placeholder 5">
            <a:extLst>
              <a:ext uri="{FF2B5EF4-FFF2-40B4-BE49-F238E27FC236}">
                <a16:creationId xmlns:a16="http://schemas.microsoft.com/office/drawing/2014/main" id="{7AD98727-4825-4BE9-A755-D194D0C4BCAF}"/>
              </a:ext>
            </a:extLst>
          </p:cNvPr>
          <p:cNvSpPr>
            <a:spLocks noGrp="1"/>
          </p:cNvSpPr>
          <p:nvPr>
            <p:ph type="sldNum" sz="quarter" idx="12"/>
          </p:nvPr>
        </p:nvSpPr>
        <p:spPr>
          <a:xfrm>
            <a:off x="8610600" y="6429375"/>
            <a:ext cx="2743200" cy="365125"/>
          </a:xfrm>
        </p:spPr>
        <p:txBody>
          <a:bodyPr>
            <a:normAutofit/>
          </a:bodyPr>
          <a:lstStyle/>
          <a:p>
            <a:pPr>
              <a:spcAft>
                <a:spcPts val="600"/>
              </a:spcAft>
            </a:pPr>
            <a:fld id="{28844951-7827-47D4-8276-7DDE1FA7D85A}" type="slidenum">
              <a:rPr lang="en-US" smtClean="0"/>
              <a:pPr>
                <a:spcAft>
                  <a:spcPts val="600"/>
                </a:spcAft>
              </a:pPr>
              <a:t>9</a:t>
            </a:fld>
            <a:endParaRPr lang="en-US"/>
          </a:p>
        </p:txBody>
      </p:sp>
    </p:spTree>
    <p:extLst>
      <p:ext uri="{BB962C8B-B14F-4D97-AF65-F5344CB8AC3E}">
        <p14:creationId xmlns:p14="http://schemas.microsoft.com/office/powerpoint/2010/main" val="1881636539"/>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theme/theme1.xml><?xml version="1.0" encoding="utf-8"?>
<a:theme xmlns:a="http://schemas.openxmlformats.org/drawingml/2006/main" name="LuminousVTI">
  <a:themeElements>
    <a:clrScheme name="Custom 54">
      <a:dk1>
        <a:sysClr val="windowText" lastClr="000000"/>
      </a:dk1>
      <a:lt1>
        <a:sysClr val="window" lastClr="FFFFFF"/>
      </a:lt1>
      <a:dk2>
        <a:srgbClr val="201449"/>
      </a:dk2>
      <a:lt2>
        <a:srgbClr val="EEEEEE"/>
      </a:lt2>
      <a:accent1>
        <a:srgbClr val="F900A0"/>
      </a:accent1>
      <a:accent2>
        <a:srgbClr val="4D4EE6"/>
      </a:accent2>
      <a:accent3>
        <a:srgbClr val="454B78"/>
      </a:accent3>
      <a:accent4>
        <a:srgbClr val="A3A3C1"/>
      </a:accent4>
      <a:accent5>
        <a:srgbClr val="7162FE"/>
      </a:accent5>
      <a:accent6>
        <a:srgbClr val="1EBE9B"/>
      </a:accent6>
      <a:hlink>
        <a:srgbClr val="F900A0"/>
      </a:hlink>
      <a:folHlink>
        <a:srgbClr val="8477FE"/>
      </a:folHlink>
    </a:clrScheme>
    <a:fontScheme name="Custom 51">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uminousVTI" id="{3EBF12FF-FD44-415B-AB75-5B4F7E5C3AC4}" vid="{521B7FAE-6A8D-4468-B79A-0706294A0D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AAFE2A1-77F8-441E-9B9F-DD61C354F4FE}">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5CF4B188-9E41-4609-81DC-EA2587D009AE}">
  <ds:schemaRefs>
    <ds:schemaRef ds:uri="http://schemas.microsoft.com/sharepoint/v3/contenttype/forms"/>
  </ds:schemaRefs>
</ds:datastoreItem>
</file>

<file path=customXml/itemProps3.xml><?xml version="1.0" encoding="utf-8"?>
<ds:datastoreItem xmlns:ds="http://schemas.openxmlformats.org/officeDocument/2006/customXml" ds:itemID="{56052644-F409-493B-8E91-969D43897F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{18DCBD9A-A6E8-4DC1-B3C8-2D41BB68B36F}tf00537603_win32</Template>
  <TotalTime>2175</TotalTime>
  <Words>730</Words>
  <Application>Microsoft Office PowerPoint</Application>
  <PresentationFormat>Widescreen</PresentationFormat>
  <Paragraphs>127</Paragraphs>
  <Slides>17</Slides>
  <Notes>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Abadi Extra Light</vt:lpstr>
      <vt:lpstr>Arial</vt:lpstr>
      <vt:lpstr>Avenir Next LT Pro</vt:lpstr>
      <vt:lpstr>Calibri</vt:lpstr>
      <vt:lpstr>Poppins</vt:lpstr>
      <vt:lpstr>Sabon Next LT</vt:lpstr>
      <vt:lpstr>Wingdings</vt:lpstr>
      <vt:lpstr>LuminousVTI</vt:lpstr>
      <vt:lpstr> SOPHISTICATED IMAGE</vt:lpstr>
      <vt:lpstr>Agenda</vt:lpstr>
      <vt:lpstr>Introduction</vt:lpstr>
      <vt:lpstr>PowerPoint Presentation</vt:lpstr>
      <vt:lpstr>Home Page </vt:lpstr>
      <vt:lpstr>   About Us  Give the viewers an insight about the history of SI and introduce the viewers to the  team and what role each team member preforms.      </vt:lpstr>
      <vt:lpstr>Meet The S.I Team</vt:lpstr>
      <vt:lpstr>Gallery   </vt:lpstr>
      <vt:lpstr>PowerPoint Presentation</vt:lpstr>
      <vt:lpstr>Healthy Blog Tips</vt:lpstr>
      <vt:lpstr>YouTube Videos </vt:lpstr>
      <vt:lpstr>S.I Services</vt:lpstr>
      <vt:lpstr>Nails Services</vt:lpstr>
      <vt:lpstr>Make-Up Services</vt:lpstr>
      <vt:lpstr>Hair Style Services</vt:lpstr>
      <vt:lpstr>Shopping Cart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SOPHISTICATED IMAGE</dc:title>
  <dc:creator>Whitney Jackson</dc:creator>
  <cp:lastModifiedBy>Whitney Jackson</cp:lastModifiedBy>
  <cp:revision>10</cp:revision>
  <dcterms:created xsi:type="dcterms:W3CDTF">2022-04-20T19:21:40Z</dcterms:created>
  <dcterms:modified xsi:type="dcterms:W3CDTF">2022-04-22T07:37:23Z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